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4" r:id="rId4"/>
  </p:sldMasterIdLst>
  <p:notesMasterIdLst>
    <p:notesMasterId r:id="rId9"/>
  </p:notesMasterIdLst>
  <p:handoutMasterIdLst>
    <p:handoutMasterId r:id="rId10"/>
  </p:handoutMasterIdLst>
  <p:sldIdLst>
    <p:sldId id="323" r:id="rId5"/>
    <p:sldId id="325" r:id="rId6"/>
    <p:sldId id="268" r:id="rId7"/>
    <p:sldId id="326" r:id="rId8"/>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8598D"/>
    <a:srgbClr val="646C92"/>
    <a:srgbClr val="5A6B76"/>
    <a:srgbClr val="5A6E6E"/>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F60BE49-1638-4CCC-B400-C4E5257BC6F6}" v="1" dt="2024-09-25T10:42:16.529"/>
  </p1510:revLst>
</p1510:revInfo>
</file>

<file path=ppt/tableStyles.xml><?xml version="1.0" encoding="utf-8"?>
<a:tblStyleLst xmlns:a="http://schemas.openxmlformats.org/drawingml/2006/main" def="{0505E3EF-67EA-436B-97B2-0124C06EBD24}">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91" autoAdjust="0"/>
    <p:restoredTop sz="95660" autoAdjust="0"/>
  </p:normalViewPr>
  <p:slideViewPr>
    <p:cSldViewPr snapToGrid="0">
      <p:cViewPr varScale="1">
        <p:scale>
          <a:sx n="84" d="100"/>
          <a:sy n="84" d="100"/>
        </p:scale>
        <p:origin x="177" y="42"/>
      </p:cViewPr>
      <p:guideLst/>
    </p:cSldViewPr>
  </p:slideViewPr>
  <p:outlineViewPr>
    <p:cViewPr>
      <p:scale>
        <a:sx n="33" d="100"/>
        <a:sy n="33" d="100"/>
      </p:scale>
      <p:origin x="0" y="-4464"/>
    </p:cViewPr>
  </p:outlineViewPr>
  <p:notesTextViewPr>
    <p:cViewPr>
      <p:scale>
        <a:sx n="1" d="1"/>
        <a:sy n="1" d="1"/>
      </p:scale>
      <p:origin x="0" y="0"/>
    </p:cViewPr>
  </p:notesTextViewPr>
  <p:sorterViewPr>
    <p:cViewPr varScale="1">
      <p:scale>
        <a:sx n="1" d="1"/>
        <a:sy n="1" d="1"/>
      </p:scale>
      <p:origin x="0" y="-3149"/>
    </p:cViewPr>
  </p:sorterViewPr>
  <p:notesViewPr>
    <p:cSldViewPr snapToGrid="0">
      <p:cViewPr varScale="1">
        <p:scale>
          <a:sx n="67" d="100"/>
          <a:sy n="67" d="100"/>
        </p:scale>
        <p:origin x="3120"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5" Type="http://schemas.microsoft.com/office/2016/11/relationships/changesInfo" Target="changesInfos/changesInfo1.xml"/><Relationship Id="rId10"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rbara biedrzycki" userId="2ac96eeaf4f1d67a" providerId="LiveId" clId="{9F60BE49-1638-4CCC-B400-C4E5257BC6F6}"/>
    <pc:docChg chg="undo custSel addSld delSld modSld sldOrd">
      <pc:chgData name="barbara biedrzycki" userId="2ac96eeaf4f1d67a" providerId="LiveId" clId="{9F60BE49-1638-4CCC-B400-C4E5257BC6F6}" dt="2024-09-25T10:44:40.340" v="27" actId="20577"/>
      <pc:docMkLst>
        <pc:docMk/>
      </pc:docMkLst>
      <pc:sldChg chg="delSp add del mod">
        <pc:chgData name="barbara biedrzycki" userId="2ac96eeaf4f1d67a" providerId="LiveId" clId="{9F60BE49-1638-4CCC-B400-C4E5257BC6F6}" dt="2024-09-25T10:42:44.760" v="2" actId="21"/>
        <pc:sldMkLst>
          <pc:docMk/>
          <pc:sldMk cId="3103683689" sldId="268"/>
        </pc:sldMkLst>
        <pc:picChg chg="del">
          <ac:chgData name="barbara biedrzycki" userId="2ac96eeaf4f1d67a" providerId="LiveId" clId="{9F60BE49-1638-4CCC-B400-C4E5257BC6F6}" dt="2024-09-25T10:42:44.760" v="2" actId="21"/>
          <ac:picMkLst>
            <pc:docMk/>
            <pc:sldMk cId="3103683689" sldId="268"/>
            <ac:picMk id="12" creationId="{3D54FCB1-3494-37AA-3EE7-C0A2378991EF}"/>
          </ac:picMkLst>
        </pc:picChg>
      </pc:sldChg>
      <pc:sldChg chg="modSp new mod ord">
        <pc:chgData name="barbara biedrzycki" userId="2ac96eeaf4f1d67a" providerId="LiveId" clId="{9F60BE49-1638-4CCC-B400-C4E5257BC6F6}" dt="2024-09-25T10:44:40.340" v="27" actId="20577"/>
        <pc:sldMkLst>
          <pc:docMk/>
          <pc:sldMk cId="187729855" sldId="326"/>
        </pc:sldMkLst>
        <pc:spChg chg="mod">
          <ac:chgData name="barbara biedrzycki" userId="2ac96eeaf4f1d67a" providerId="LiveId" clId="{9F60BE49-1638-4CCC-B400-C4E5257BC6F6}" dt="2024-09-25T10:44:40.340" v="27" actId="20577"/>
          <ac:spMkLst>
            <pc:docMk/>
            <pc:sldMk cId="187729855" sldId="326"/>
            <ac:spMk id="2" creationId="{157CC659-8E9F-0A5F-2A42-EAA0687D4885}"/>
          </ac:spMkLst>
        </pc:spChg>
      </pc:sldChg>
      <pc:sldMasterChg chg="addSldLayout delSldLayout">
        <pc:chgData name="barbara biedrzycki" userId="2ac96eeaf4f1d67a" providerId="LiveId" clId="{9F60BE49-1638-4CCC-B400-C4E5257BC6F6}" dt="2024-09-25T10:42:30.569" v="1" actId="2696"/>
        <pc:sldMasterMkLst>
          <pc:docMk/>
          <pc:sldMasterMk cId="2081999036" sldId="2147483694"/>
        </pc:sldMasterMkLst>
        <pc:sldLayoutChg chg="add del">
          <pc:chgData name="barbara biedrzycki" userId="2ac96eeaf4f1d67a" providerId="LiveId" clId="{9F60BE49-1638-4CCC-B400-C4E5257BC6F6}" dt="2024-09-25T10:42:30.569" v="1" actId="2696"/>
          <pc:sldLayoutMkLst>
            <pc:docMk/>
            <pc:sldMasterMk cId="2081999036" sldId="2147483694"/>
            <pc:sldLayoutMk cId="1189466884" sldId="2147483717"/>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FE52182-8ED2-2CD9-1769-D9951A993939}"/>
              </a:ext>
            </a:extLst>
          </p:cNvPr>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dirty="0"/>
          </a:p>
        </p:txBody>
      </p:sp>
      <p:sp>
        <p:nvSpPr>
          <p:cNvPr id="3" name="Date Placeholder 2">
            <a:extLst>
              <a:ext uri="{FF2B5EF4-FFF2-40B4-BE49-F238E27FC236}">
                <a16:creationId xmlns:a16="http://schemas.microsoft.com/office/drawing/2014/main" id="{04873A34-C368-6B6E-8816-ABC664A85757}"/>
              </a:ext>
            </a:extLst>
          </p:cNvPr>
          <p:cNvSpPr>
            <a:spLocks noGrp="1"/>
          </p:cNvSpPr>
          <p:nvPr>
            <p:ph type="dt" sz="quarter" idx="1"/>
          </p:nvPr>
        </p:nvSpPr>
        <p:spPr>
          <a:xfrm>
            <a:off x="4023092" y="0"/>
            <a:ext cx="3077739" cy="471054"/>
          </a:xfrm>
          <a:prstGeom prst="rect">
            <a:avLst/>
          </a:prstGeom>
        </p:spPr>
        <p:txBody>
          <a:bodyPr vert="horz" lIns="94229" tIns="47114" rIns="94229" bIns="47114" rtlCol="0"/>
          <a:lstStyle>
            <a:lvl1pPr algn="r">
              <a:defRPr sz="1200"/>
            </a:lvl1pPr>
          </a:lstStyle>
          <a:p>
            <a:fld id="{7C2FBC06-9676-42B7-A8B4-279236EF9829}" type="datetimeFigureOut">
              <a:rPr lang="en-US" smtClean="0"/>
              <a:t>9/25/2024</a:t>
            </a:fld>
            <a:endParaRPr lang="en-US" dirty="0"/>
          </a:p>
        </p:txBody>
      </p:sp>
      <p:sp>
        <p:nvSpPr>
          <p:cNvPr id="4" name="Footer Placeholder 3">
            <a:extLst>
              <a:ext uri="{FF2B5EF4-FFF2-40B4-BE49-F238E27FC236}">
                <a16:creationId xmlns:a16="http://schemas.microsoft.com/office/drawing/2014/main" id="{AE355158-3742-8894-B074-C872916FE8A8}"/>
              </a:ext>
            </a:extLst>
          </p:cNvPr>
          <p:cNvSpPr>
            <a:spLocks noGrp="1"/>
          </p:cNvSpPr>
          <p:nvPr>
            <p:ph type="ftr" sz="quarter" idx="2"/>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FA6B5579-9D25-81D6-8171-2F8C3F5377E0}"/>
              </a:ext>
            </a:extLst>
          </p:cNvPr>
          <p:cNvSpPr>
            <a:spLocks noGrp="1"/>
          </p:cNvSpPr>
          <p:nvPr>
            <p:ph type="sldNum" sz="quarter" idx="3"/>
          </p:nvPr>
        </p:nvSpPr>
        <p:spPr>
          <a:xfrm>
            <a:off x="4023092" y="8917422"/>
            <a:ext cx="3077739" cy="471053"/>
          </a:xfrm>
          <a:prstGeom prst="rect">
            <a:avLst/>
          </a:prstGeom>
        </p:spPr>
        <p:txBody>
          <a:bodyPr vert="horz" lIns="94229" tIns="47114" rIns="94229" bIns="47114" rtlCol="0" anchor="b"/>
          <a:lstStyle>
            <a:lvl1pPr algn="r">
              <a:defRPr sz="1200"/>
            </a:lvl1pPr>
          </a:lstStyle>
          <a:p>
            <a:fld id="{ABB3735C-CF2D-4272-874B-84D65FE3CAEA}" type="slidenum">
              <a:rPr lang="en-US" smtClean="0"/>
              <a:t>‹#›</a:t>
            </a:fld>
            <a:endParaRPr lang="en-US" dirty="0"/>
          </a:p>
        </p:txBody>
      </p:sp>
    </p:spTree>
    <p:extLst>
      <p:ext uri="{BB962C8B-B14F-4D97-AF65-F5344CB8AC3E}">
        <p14:creationId xmlns:p14="http://schemas.microsoft.com/office/powerpoint/2010/main" val="3576658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dirty="0"/>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66C63451-F71A-45EA-8B10-04A09C28CC19}" type="datetimeFigureOut">
              <a:rPr lang="en-US" smtClean="0"/>
              <a:t>9/25/2024</a:t>
            </a:fld>
            <a:endParaRPr lang="en-US" dirty="0"/>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dirty="0"/>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5B8B270D-091D-4ED2-8C85-0898DD7D9F21}" type="slidenum">
              <a:rPr lang="en-US" smtClean="0"/>
              <a:t>‹#›</a:t>
            </a:fld>
            <a:endParaRPr lang="en-US" dirty="0"/>
          </a:p>
        </p:txBody>
      </p:sp>
    </p:spTree>
    <p:extLst>
      <p:ext uri="{BB962C8B-B14F-4D97-AF65-F5344CB8AC3E}">
        <p14:creationId xmlns:p14="http://schemas.microsoft.com/office/powerpoint/2010/main" val="22531187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12FDEA-03A1-4F6D-A72C-F016AC56B49F}" type="slidenum">
              <a:rPr lang="en-US" smtClean="0"/>
              <a:t>1</a:t>
            </a:fld>
            <a:endParaRPr lang="en-US" dirty="0"/>
          </a:p>
        </p:txBody>
      </p:sp>
    </p:spTree>
    <p:extLst>
      <p:ext uri="{BB962C8B-B14F-4D97-AF65-F5344CB8AC3E}">
        <p14:creationId xmlns:p14="http://schemas.microsoft.com/office/powerpoint/2010/main" val="37577207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12FDEA-03A1-4F6D-A72C-F016AC56B49F}" type="slidenum">
              <a:rPr lang="en-US" smtClean="0"/>
              <a:t>2</a:t>
            </a:fld>
            <a:endParaRPr lang="en-US" dirty="0"/>
          </a:p>
        </p:txBody>
      </p:sp>
    </p:spTree>
    <p:extLst>
      <p:ext uri="{BB962C8B-B14F-4D97-AF65-F5344CB8AC3E}">
        <p14:creationId xmlns:p14="http://schemas.microsoft.com/office/powerpoint/2010/main" val="8600093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8B270D-091D-4ED2-8C85-0898DD7D9F21}" type="slidenum">
              <a:rPr lang="en-US" smtClean="0"/>
              <a:t>3</a:t>
            </a:fld>
            <a:endParaRPr lang="en-US" dirty="0"/>
          </a:p>
        </p:txBody>
      </p:sp>
    </p:spTree>
    <p:extLst>
      <p:ext uri="{BB962C8B-B14F-4D97-AF65-F5344CB8AC3E}">
        <p14:creationId xmlns:p14="http://schemas.microsoft.com/office/powerpoint/2010/main" val="37573320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A1826-1B3E-4E2E-8D6C-93BCEAA3D6C6}"/>
              </a:ext>
            </a:extLst>
          </p:cNvPr>
          <p:cNvSpPr>
            <a:spLocks noGrp="1"/>
          </p:cNvSpPr>
          <p:nvPr>
            <p:ph type="ctrTitle"/>
          </p:nvPr>
        </p:nvSpPr>
        <p:spPr>
          <a:xfrm>
            <a:off x="2107200" y="1096965"/>
            <a:ext cx="7977600" cy="2085696"/>
          </a:xfrm>
        </p:spPr>
        <p:txBody>
          <a:bodyPr anchor="b">
            <a:normAutofit/>
          </a:bodyPr>
          <a:lstStyle>
            <a:lvl1pPr algn="ctr">
              <a:defRPr sz="4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AB5F0CE-1714-4650-9690-5676C06349A0}"/>
              </a:ext>
            </a:extLst>
          </p:cNvPr>
          <p:cNvSpPr>
            <a:spLocks noGrp="1"/>
          </p:cNvSpPr>
          <p:nvPr>
            <p:ph type="subTitle" idx="1"/>
          </p:nvPr>
        </p:nvSpPr>
        <p:spPr>
          <a:xfrm>
            <a:off x="3216000" y="3945771"/>
            <a:ext cx="5760000" cy="1832730"/>
          </a:xfrm>
        </p:spPr>
        <p:txBody>
          <a:bodyPr>
            <a:normAutofit/>
          </a:bodyPr>
          <a:lstStyle>
            <a:lvl1pPr marL="0" indent="0" algn="ctr">
              <a:lnSpc>
                <a:spcPct val="125000"/>
              </a:lnSpc>
              <a:buNone/>
              <a:defRPr sz="2400" i="0" spc="5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BFD0CA85-BF38-4762-934C-D00F2047C2D1}"/>
              </a:ext>
            </a:extLst>
          </p:cNvPr>
          <p:cNvSpPr>
            <a:spLocks noGrp="1"/>
          </p:cNvSpPr>
          <p:nvPr>
            <p:ph type="dt" sz="half" idx="10"/>
          </p:nvPr>
        </p:nvSpPr>
        <p:spPr/>
        <p:txBody>
          <a:bodyPr/>
          <a:lstStyle/>
          <a:p>
            <a:r>
              <a:rPr lang="en-US"/>
              <a:t>20XX</a:t>
            </a:r>
            <a:endParaRPr lang="en-US" dirty="0"/>
          </a:p>
        </p:txBody>
      </p:sp>
      <p:sp>
        <p:nvSpPr>
          <p:cNvPr id="5" name="Footer Placeholder 4">
            <a:extLst>
              <a:ext uri="{FF2B5EF4-FFF2-40B4-BE49-F238E27FC236}">
                <a16:creationId xmlns:a16="http://schemas.microsoft.com/office/drawing/2014/main" id="{649CA3C9-6579-49D9-A5FD-20231FB4B35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B9B94FE-6287-4D49-B0E5-FE9A9BA75A0C}"/>
              </a:ext>
            </a:extLst>
          </p:cNvPr>
          <p:cNvSpPr>
            <a:spLocks noGrp="1"/>
          </p:cNvSpPr>
          <p:nvPr>
            <p:ph type="sldNum" sz="quarter" idx="12"/>
          </p:nvPr>
        </p:nvSpPr>
        <p:spPr/>
        <p:txBody>
          <a:bodyPr/>
          <a:lstStyle/>
          <a:p>
            <a:fld id="{294A09A9-5501-47C1-A89A-A340965A2BE2}" type="slidenum">
              <a:rPr lang="en-US" smtClean="0"/>
              <a:pPr/>
              <a:t>‹#›</a:t>
            </a:fld>
            <a:endParaRPr lang="en-US" dirty="0"/>
          </a:p>
        </p:txBody>
      </p:sp>
      <p:cxnSp>
        <p:nvCxnSpPr>
          <p:cNvPr id="7" name="Straight Connector 6">
            <a:extLst>
              <a:ext uri="{FF2B5EF4-FFF2-40B4-BE49-F238E27FC236}">
                <a16:creationId xmlns:a16="http://schemas.microsoft.com/office/drawing/2014/main" id="{AE0C0B2A-3FD1-4235-A16E-0ED1E028A93E}"/>
              </a:ext>
            </a:extLst>
          </p:cNvPr>
          <p:cNvCxnSpPr>
            <a:cxnSpLocks/>
          </p:cNvCxnSpPr>
          <p:nvPr/>
        </p:nvCxnSpPr>
        <p:spPr>
          <a:xfrm>
            <a:off x="5826000" y="3525773"/>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9494E066-0146-46E9-BAF1-C33240ABA294}"/>
              </a:ext>
            </a:extLst>
          </p:cNvPr>
          <p:cNvGrpSpPr/>
          <p:nvPr/>
        </p:nvGrpSpPr>
        <p:grpSpPr>
          <a:xfrm rot="2700000">
            <a:off x="10127693" y="4178240"/>
            <a:ext cx="633413" cy="1862138"/>
            <a:chOff x="5959192" y="333389"/>
            <a:chExt cx="633413" cy="1862138"/>
          </a:xfrm>
        </p:grpSpPr>
        <p:grpSp>
          <p:nvGrpSpPr>
            <p:cNvPr id="9" name="Group 8">
              <a:extLst>
                <a:ext uri="{FF2B5EF4-FFF2-40B4-BE49-F238E27FC236}">
                  <a16:creationId xmlns:a16="http://schemas.microsoft.com/office/drawing/2014/main" id="{B02BD80B-C499-4DAC-9580-575B04F8658F}"/>
                </a:ext>
              </a:extLst>
            </p:cNvPr>
            <p:cNvGrpSpPr/>
            <p:nvPr/>
          </p:nvGrpSpPr>
          <p:grpSpPr>
            <a:xfrm>
              <a:off x="5959192" y="333389"/>
              <a:ext cx="633413" cy="1419225"/>
              <a:chOff x="5959192" y="333389"/>
              <a:chExt cx="633413" cy="1419225"/>
            </a:xfrm>
          </p:grpSpPr>
          <p:sp>
            <p:nvSpPr>
              <p:cNvPr id="11" name="Freeform 68">
                <a:extLst>
                  <a:ext uri="{FF2B5EF4-FFF2-40B4-BE49-F238E27FC236}">
                    <a16:creationId xmlns:a16="http://schemas.microsoft.com/office/drawing/2014/main" id="{CCF069F3-858C-4C67-90C2-46017C3D4CEB}"/>
                  </a:ext>
                </a:extLst>
              </p:cNvPr>
              <p:cNvSpPr>
                <a:spLocks/>
              </p:cNvSpPr>
              <p:nvPr/>
            </p:nvSpPr>
            <p:spPr bwMode="auto">
              <a:xfrm>
                <a:off x="5959192" y="333389"/>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69">
                <a:extLst>
                  <a:ext uri="{FF2B5EF4-FFF2-40B4-BE49-F238E27FC236}">
                    <a16:creationId xmlns:a16="http://schemas.microsoft.com/office/drawing/2014/main" id="{8A1FFA52-DFA8-4A81-8A85-50BE13257F51}"/>
                  </a:ext>
                </a:extLst>
              </p:cNvPr>
              <p:cNvSpPr>
                <a:spLocks/>
              </p:cNvSpPr>
              <p:nvPr/>
            </p:nvSpPr>
            <p:spPr bwMode="auto">
              <a:xfrm>
                <a:off x="6278280" y="333389"/>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grpSp>
        <p:sp>
          <p:nvSpPr>
            <p:cNvPr id="10" name="Line 70">
              <a:extLst>
                <a:ext uri="{FF2B5EF4-FFF2-40B4-BE49-F238E27FC236}">
                  <a16:creationId xmlns:a16="http://schemas.microsoft.com/office/drawing/2014/main" id="{BAEDA471-60CB-4A0C-B9AD-B2B3C51EA2FD}"/>
                </a:ext>
              </a:extLst>
            </p:cNvPr>
            <p:cNvSpPr>
              <a:spLocks noChangeShapeType="1"/>
            </p:cNvSpPr>
            <p:nvPr/>
          </p:nvSpPr>
          <p:spPr bwMode="auto">
            <a:xfrm flipV="1">
              <a:off x="6278280" y="333389"/>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978525174"/>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FB6D0-92CA-4910-AE77-E238F4C89D5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A913172-A138-4DD4-A5B1-58BA6250782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3897B9-E4AD-469B-A60D-9A1A4BD1980A}"/>
              </a:ext>
            </a:extLst>
          </p:cNvPr>
          <p:cNvSpPr>
            <a:spLocks noGrp="1"/>
          </p:cNvSpPr>
          <p:nvPr>
            <p:ph type="dt" sz="half" idx="10"/>
          </p:nvPr>
        </p:nvSpPr>
        <p:spPr/>
        <p:txBody>
          <a:bodyPr/>
          <a:lstStyle/>
          <a:p>
            <a:r>
              <a:rPr lang="en-US"/>
              <a:t>20XX</a:t>
            </a:r>
            <a:endParaRPr lang="en-US" dirty="0"/>
          </a:p>
        </p:txBody>
      </p:sp>
      <p:sp>
        <p:nvSpPr>
          <p:cNvPr id="5" name="Footer Placeholder 4">
            <a:extLst>
              <a:ext uri="{FF2B5EF4-FFF2-40B4-BE49-F238E27FC236}">
                <a16:creationId xmlns:a16="http://schemas.microsoft.com/office/drawing/2014/main" id="{31C5E1B0-48D6-4F99-9955-39958BA969E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59F49DA-55D4-4E36-AEB9-A0E99E31A87E}"/>
              </a:ext>
            </a:extLst>
          </p:cNvPr>
          <p:cNvSpPr>
            <a:spLocks noGrp="1"/>
          </p:cNvSpPr>
          <p:nvPr>
            <p:ph type="sldNum" sz="quarter" idx="12"/>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121838169"/>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4FEBC7C-C5C1-4A79-A195-B35701C2897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8D34A74-3328-469B-ABCA-96F2FE36873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AE19AB-5637-455E-89C3-B41702C202D4}"/>
              </a:ext>
            </a:extLst>
          </p:cNvPr>
          <p:cNvSpPr>
            <a:spLocks noGrp="1"/>
          </p:cNvSpPr>
          <p:nvPr>
            <p:ph type="dt" sz="half" idx="10"/>
          </p:nvPr>
        </p:nvSpPr>
        <p:spPr/>
        <p:txBody>
          <a:bodyPr/>
          <a:lstStyle/>
          <a:p>
            <a:r>
              <a:rPr lang="en-US"/>
              <a:t>20XX</a:t>
            </a:r>
            <a:endParaRPr lang="en-US" dirty="0"/>
          </a:p>
        </p:txBody>
      </p:sp>
      <p:sp>
        <p:nvSpPr>
          <p:cNvPr id="5" name="Footer Placeholder 4">
            <a:extLst>
              <a:ext uri="{FF2B5EF4-FFF2-40B4-BE49-F238E27FC236}">
                <a16:creationId xmlns:a16="http://schemas.microsoft.com/office/drawing/2014/main" id="{A364F2A3-EBEE-4F42-BAC2-A482F00E674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BFE1C27-1A43-4B0B-88D0-0C5FE1DBE161}"/>
              </a:ext>
            </a:extLst>
          </p:cNvPr>
          <p:cNvSpPr>
            <a:spLocks noGrp="1"/>
          </p:cNvSpPr>
          <p:nvPr>
            <p:ph type="sldNum" sz="quarter" idx="12"/>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903184466"/>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3B6B0-54DE-4F2D-84DD-D06CD3B117B4}"/>
              </a:ext>
            </a:extLst>
          </p:cNvPr>
          <p:cNvSpPr>
            <a:spLocks noGrp="1"/>
          </p:cNvSpPr>
          <p:nvPr>
            <p:ph type="title" hasCustomPrompt="1"/>
          </p:nvPr>
        </p:nvSpPr>
        <p:spPr>
          <a:xfrm>
            <a:off x="2968408" y="1187450"/>
            <a:ext cx="6255903" cy="2996901"/>
          </a:xfrm>
        </p:spPr>
        <p:txBody>
          <a:bodyPr>
            <a:noAutofit/>
          </a:bodyPr>
          <a:lstStyle>
            <a:lvl1pPr algn="ctr">
              <a:defRPr sz="4800"/>
            </a:lvl1pPr>
          </a:lstStyle>
          <a:p>
            <a:r>
              <a:rPr lang="en-US" dirty="0"/>
              <a:t>Click to add title</a:t>
            </a:r>
          </a:p>
        </p:txBody>
      </p:sp>
      <p:sp>
        <p:nvSpPr>
          <p:cNvPr id="9" name="Content Placeholder 8">
            <a:extLst>
              <a:ext uri="{FF2B5EF4-FFF2-40B4-BE49-F238E27FC236}">
                <a16:creationId xmlns:a16="http://schemas.microsoft.com/office/drawing/2014/main" id="{1C6B76DB-2767-87C4-10EE-4BBBF2841129}"/>
              </a:ext>
            </a:extLst>
          </p:cNvPr>
          <p:cNvSpPr>
            <a:spLocks noGrp="1"/>
          </p:cNvSpPr>
          <p:nvPr>
            <p:ph sz="quarter" idx="10" hasCustomPrompt="1"/>
          </p:nvPr>
        </p:nvSpPr>
        <p:spPr>
          <a:xfrm>
            <a:off x="2286000" y="4557712"/>
            <a:ext cx="7659688" cy="1639275"/>
          </a:xfrm>
        </p:spPr>
        <p:txBody>
          <a:bodyPr/>
          <a:lstStyle>
            <a:lvl1pPr marL="0" indent="0" algn="ctr" defTabSz="914400" rtl="0" eaLnBrk="1" latinLnBrk="0" hangingPunct="1">
              <a:lnSpc>
                <a:spcPct val="130000"/>
              </a:lnSpc>
              <a:spcBef>
                <a:spcPts val="1000"/>
              </a:spcBef>
              <a:buClr>
                <a:schemeClr val="accent3"/>
              </a:buClr>
              <a:buFont typeface="Arial" panose="020B0604020202020204" pitchFamily="34" charset="0"/>
              <a:buNone/>
              <a:defRPr lang="en-US" sz="1800" kern="1200" cap="all" spc="300" dirty="0" smtClean="0">
                <a:solidFill>
                  <a:schemeClr val="tx1">
                    <a:alpha val="60000"/>
                  </a:schemeClr>
                </a:solidFill>
                <a:latin typeface="+mn-lt"/>
                <a:ea typeface="+mn-ea"/>
                <a:cs typeface="+mn-cs"/>
              </a:defRPr>
            </a:lvl1pPr>
            <a:lvl2pPr marL="360000" indent="0" algn="ctr">
              <a:buFont typeface="Arial" panose="020B0604020202020204" pitchFamily="34" charset="0"/>
              <a:buNone/>
              <a:defRPr/>
            </a:lvl2pPr>
          </a:lstStyle>
          <a:p>
            <a:pPr lvl="0"/>
            <a:r>
              <a:rPr lang="en-US" dirty="0"/>
              <a:t>Click to add text</a:t>
            </a:r>
          </a:p>
          <a:p>
            <a:pPr lvl="1"/>
            <a:endParaRPr lang="en-US" dirty="0"/>
          </a:p>
        </p:txBody>
      </p:sp>
      <p:grpSp>
        <p:nvGrpSpPr>
          <p:cNvPr id="3" name="Group 2">
            <a:extLst>
              <a:ext uri="{FF2B5EF4-FFF2-40B4-BE49-F238E27FC236}">
                <a16:creationId xmlns:a16="http://schemas.microsoft.com/office/drawing/2014/main" id="{99F4A9DA-0E0F-BB15-37FE-7C47230AF41A}"/>
              </a:ext>
              <a:ext uri="{C183D7F6-B498-43B3-948B-1728B52AA6E4}">
                <adec:decorative xmlns:adec="http://schemas.microsoft.com/office/drawing/2017/decorative" val="1"/>
              </a:ext>
            </a:extLst>
          </p:cNvPr>
          <p:cNvGrpSpPr>
            <a:grpSpLocks noChangeAspect="1"/>
          </p:cNvGrpSpPr>
          <p:nvPr userDrawn="1">
            <p:extLst>
              <p:ext uri="{386F3935-93C4-4BCD-93E2-E3B085C9AB24}">
                <p16:designElem xmlns:p16="http://schemas.microsoft.com/office/powerpoint/2015/main" val="1"/>
              </p:ext>
            </p:extLst>
          </p:nvPr>
        </p:nvGrpSpPr>
        <p:grpSpPr>
          <a:xfrm flipH="1">
            <a:off x="8153659" y="716800"/>
            <a:ext cx="3838575" cy="5583025"/>
            <a:chOff x="199766" y="716800"/>
            <a:chExt cx="3838575" cy="5583025"/>
          </a:xfrm>
        </p:grpSpPr>
        <p:grpSp>
          <p:nvGrpSpPr>
            <p:cNvPr id="4" name="Group 3">
              <a:extLst>
                <a:ext uri="{FF2B5EF4-FFF2-40B4-BE49-F238E27FC236}">
                  <a16:creationId xmlns:a16="http://schemas.microsoft.com/office/drawing/2014/main" id="{A6D7EE9A-A325-1078-BB60-9FC75CAEB6EB}"/>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2700000">
              <a:off x="890329" y="26237"/>
              <a:ext cx="2457450" cy="3838575"/>
              <a:chOff x="587376" y="280988"/>
              <a:chExt cx="2457450" cy="3838575"/>
            </a:xfrm>
          </p:grpSpPr>
          <p:sp>
            <p:nvSpPr>
              <p:cNvPr id="38" name="Freeform 64">
                <a:extLst>
                  <a:ext uri="{FF2B5EF4-FFF2-40B4-BE49-F238E27FC236}">
                    <a16:creationId xmlns:a16="http://schemas.microsoft.com/office/drawing/2014/main" id="{E3B36E34-9750-EC15-036F-4B675C295ABA}"/>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1443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9" name="Freeform 81">
                <a:extLst>
                  <a:ext uri="{FF2B5EF4-FFF2-40B4-BE49-F238E27FC236}">
                    <a16:creationId xmlns:a16="http://schemas.microsoft.com/office/drawing/2014/main" id="{06586384-27A4-246C-E62A-33558F884F5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205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40" name="Freeform 61">
                <a:extLst>
                  <a:ext uri="{FF2B5EF4-FFF2-40B4-BE49-F238E27FC236}">
                    <a16:creationId xmlns:a16="http://schemas.microsoft.com/office/drawing/2014/main" id="{5AA0A056-987B-0766-D8E8-C8D89A7EC719}"/>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1443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41" name="Freeform 78">
                <a:extLst>
                  <a:ext uri="{FF2B5EF4-FFF2-40B4-BE49-F238E27FC236}">
                    <a16:creationId xmlns:a16="http://schemas.microsoft.com/office/drawing/2014/main" id="{B8359D64-1AAE-C3D6-1AEB-701A9026861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205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42" name="Freeform 84">
                <a:extLst>
                  <a:ext uri="{FF2B5EF4-FFF2-40B4-BE49-F238E27FC236}">
                    <a16:creationId xmlns:a16="http://schemas.microsoft.com/office/drawing/2014/main" id="{40C577F2-9B8C-9987-0FDA-0B46E995AE8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967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43" name="Freeform 87">
                <a:extLst>
                  <a:ext uri="{FF2B5EF4-FFF2-40B4-BE49-F238E27FC236}">
                    <a16:creationId xmlns:a16="http://schemas.microsoft.com/office/drawing/2014/main" id="{E4A8A441-14F2-1181-7C03-9AF4D75DE01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967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44" name="Freeform 60">
                <a:extLst>
                  <a:ext uri="{FF2B5EF4-FFF2-40B4-BE49-F238E27FC236}">
                    <a16:creationId xmlns:a16="http://schemas.microsoft.com/office/drawing/2014/main" id="{3A0F5B06-DAD1-414A-4045-AC177880096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80988"/>
                <a:ext cx="319088" cy="1419225"/>
              </a:xfrm>
              <a:custGeom>
                <a:avLst/>
                <a:gdLst>
                  <a:gd name="T0" fmla="*/ 0 w 67"/>
                  <a:gd name="T1" fmla="*/ 0 h 298"/>
                  <a:gd name="T2" fmla="*/ 0 w 67"/>
                  <a:gd name="T3" fmla="*/ 298 h 298"/>
                  <a:gd name="T4" fmla="*/ 67 w 67"/>
                  <a:gd name="T5" fmla="*/ 149 h 298"/>
                  <a:gd name="T6" fmla="*/ 0 w 67"/>
                  <a:gd name="T7" fmla="*/ 0 h 298"/>
                </a:gdLst>
                <a:ahLst/>
                <a:cxnLst>
                  <a:cxn ang="0">
                    <a:pos x="T0" y="T1"/>
                  </a:cxn>
                  <a:cxn ang="0">
                    <a:pos x="T2" y="T3"/>
                  </a:cxn>
                  <a:cxn ang="0">
                    <a:pos x="T4" y="T5"/>
                  </a:cxn>
                  <a:cxn ang="0">
                    <a:pos x="T6" y="T7"/>
                  </a:cxn>
                </a:cxnLst>
                <a:rect l="0" t="0" r="r" b="b"/>
                <a:pathLst>
                  <a:path w="67" h="298">
                    <a:moveTo>
                      <a:pt x="0" y="0"/>
                    </a:moveTo>
                    <a:cubicBezTo>
                      <a:pt x="0" y="298"/>
                      <a:pt x="0" y="298"/>
                      <a:pt x="0" y="298"/>
                    </a:cubicBezTo>
                    <a:cubicBezTo>
                      <a:pt x="41" y="261"/>
                      <a:pt x="67" y="208"/>
                      <a:pt x="67" y="149"/>
                    </a:cubicBezTo>
                    <a:cubicBezTo>
                      <a:pt x="67"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45" name="Freeform 59">
                <a:extLst>
                  <a:ext uri="{FF2B5EF4-FFF2-40B4-BE49-F238E27FC236}">
                    <a16:creationId xmlns:a16="http://schemas.microsoft.com/office/drawing/2014/main" id="{6EAB1EB7-4688-82CC-051F-DB66DE38B8B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497013" y="280988"/>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46" name="Freeform 62">
                <a:extLst>
                  <a:ext uri="{FF2B5EF4-FFF2-40B4-BE49-F238E27FC236}">
                    <a16:creationId xmlns:a16="http://schemas.microsoft.com/office/drawing/2014/main" id="{A9AB2401-8BD6-D082-7D34-198A6545D129}"/>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1390651"/>
                <a:ext cx="1228725" cy="761999"/>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47" name="Freeform 65">
                <a:extLst>
                  <a:ext uri="{FF2B5EF4-FFF2-40B4-BE49-F238E27FC236}">
                    <a16:creationId xmlns:a16="http://schemas.microsoft.com/office/drawing/2014/main" id="{3A90FDBC-4B7A-EDE5-0D04-338D0D446565}"/>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1362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0">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48" name="Freeform 79">
                <a:extLst>
                  <a:ext uri="{FF2B5EF4-FFF2-40B4-BE49-F238E27FC236}">
                    <a16:creationId xmlns:a16="http://schemas.microsoft.com/office/drawing/2014/main" id="{A8D3C6B9-6FD6-25DA-E318-38517D17292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124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49" name="Freeform 82">
                <a:extLst>
                  <a:ext uri="{FF2B5EF4-FFF2-40B4-BE49-F238E27FC236}">
                    <a16:creationId xmlns:a16="http://schemas.microsoft.com/office/drawing/2014/main" id="{7B45605F-50DD-B936-79D0-4D5D3DCCF609}"/>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124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50" name="Freeform 85">
                <a:extLst>
                  <a:ext uri="{FF2B5EF4-FFF2-40B4-BE49-F238E27FC236}">
                    <a16:creationId xmlns:a16="http://schemas.microsoft.com/office/drawing/2014/main" id="{AA2CCC3A-D444-734A-6925-5778565003F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886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51" name="Freeform 88">
                <a:extLst>
                  <a:ext uri="{FF2B5EF4-FFF2-40B4-BE49-F238E27FC236}">
                    <a16:creationId xmlns:a16="http://schemas.microsoft.com/office/drawing/2014/main" id="{A2BD9A0D-1346-B3F5-7383-79EB805ABD5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886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52" name="Group 51">
                <a:extLst>
                  <a:ext uri="{FF2B5EF4-FFF2-40B4-BE49-F238E27FC236}">
                    <a16:creationId xmlns:a16="http://schemas.microsoft.com/office/drawing/2014/main" id="{16EB22E5-C3DE-A015-B732-9C99977BB773}"/>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587376" y="280988"/>
                <a:ext cx="2457450" cy="3838575"/>
                <a:chOff x="587376" y="280988"/>
                <a:chExt cx="2457450" cy="3838575"/>
              </a:xfrm>
            </p:grpSpPr>
            <p:sp>
              <p:nvSpPr>
                <p:cNvPr id="53" name="Line 63">
                  <a:extLst>
                    <a:ext uri="{FF2B5EF4-FFF2-40B4-BE49-F238E27FC236}">
                      <a16:creationId xmlns:a16="http://schemas.microsoft.com/office/drawing/2014/main" id="{93CF15FE-A466-3FBE-1E87-307BF004FC3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4" name="Line 66">
                  <a:extLst>
                    <a:ext uri="{FF2B5EF4-FFF2-40B4-BE49-F238E27FC236}">
                      <a16:creationId xmlns:a16="http://schemas.microsoft.com/office/drawing/2014/main" id="{3C84471E-53D8-C7CA-359C-EA3D084335B4}"/>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5" name="Line 67">
                  <a:extLst>
                    <a:ext uri="{FF2B5EF4-FFF2-40B4-BE49-F238E27FC236}">
                      <a16:creationId xmlns:a16="http://schemas.microsoft.com/office/drawing/2014/main" id="{BC3DC9EB-7ADF-8A40-A0B1-806A49FDD16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80988"/>
                  <a:ext cx="0" cy="3838575"/>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6" name="Line 80">
                  <a:extLst>
                    <a:ext uri="{FF2B5EF4-FFF2-40B4-BE49-F238E27FC236}">
                      <a16:creationId xmlns:a16="http://schemas.microsoft.com/office/drawing/2014/main" id="{A9814A17-E78A-F4E9-E11C-91D474D977B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7" name="Line 83">
                  <a:extLst>
                    <a:ext uri="{FF2B5EF4-FFF2-40B4-BE49-F238E27FC236}">
                      <a16:creationId xmlns:a16="http://schemas.microsoft.com/office/drawing/2014/main" id="{317CBEE3-C973-721D-F6E1-B01AB38460A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8" name="Line 86">
                  <a:extLst>
                    <a:ext uri="{FF2B5EF4-FFF2-40B4-BE49-F238E27FC236}">
                      <a16:creationId xmlns:a16="http://schemas.microsoft.com/office/drawing/2014/main" id="{B94FEC87-B417-D6A3-C64B-28FBFF77E6B8}"/>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9" name="Line 89">
                  <a:extLst>
                    <a:ext uri="{FF2B5EF4-FFF2-40B4-BE49-F238E27FC236}">
                      <a16:creationId xmlns:a16="http://schemas.microsoft.com/office/drawing/2014/main" id="{E06EF271-57E5-EEF4-D040-2024C9C5E22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grpSp>
          <p:nvGrpSpPr>
            <p:cNvPr id="5" name="Group 4">
              <a:extLst>
                <a:ext uri="{FF2B5EF4-FFF2-40B4-BE49-F238E27FC236}">
                  <a16:creationId xmlns:a16="http://schemas.microsoft.com/office/drawing/2014/main" id="{8B6F3B2D-71C3-22D2-3FE7-AEB56473B07F}"/>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13500000">
              <a:off x="480743" y="3311698"/>
              <a:ext cx="1785984" cy="2211229"/>
              <a:chOff x="3125006" y="3171595"/>
              <a:chExt cx="1785984" cy="2211229"/>
            </a:xfrm>
          </p:grpSpPr>
          <p:grpSp>
            <p:nvGrpSpPr>
              <p:cNvPr id="30" name="Group 29">
                <a:extLst>
                  <a:ext uri="{FF2B5EF4-FFF2-40B4-BE49-F238E27FC236}">
                    <a16:creationId xmlns:a16="http://schemas.microsoft.com/office/drawing/2014/main" id="{97575CCE-8AB7-7F62-6647-54A79E708F64}"/>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3136819" y="3174345"/>
                <a:ext cx="1760933" cy="2208479"/>
                <a:chOff x="4749017" y="2998646"/>
                <a:chExt cx="1760933" cy="2208479"/>
              </a:xfrm>
            </p:grpSpPr>
            <p:cxnSp>
              <p:nvCxnSpPr>
                <p:cNvPr id="34" name="Straight Connector 33">
                  <a:extLst>
                    <a:ext uri="{FF2B5EF4-FFF2-40B4-BE49-F238E27FC236}">
                      <a16:creationId xmlns:a16="http://schemas.microsoft.com/office/drawing/2014/main" id="{B17ABC5D-B6B9-F1AF-A5E6-4E86BF397359}"/>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flipH="1">
                  <a:off x="5630197" y="2998646"/>
                  <a:ext cx="0" cy="2208479"/>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9D90BB42-FD51-C2C9-345D-87DED4AC79F8}"/>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rot="10800000" flipH="1">
                  <a:off x="4749017" y="4416771"/>
                  <a:ext cx="1760933"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36" name="Rectangle 30">
                  <a:extLst>
                    <a:ext uri="{FF2B5EF4-FFF2-40B4-BE49-F238E27FC236}">
                      <a16:creationId xmlns:a16="http://schemas.microsoft.com/office/drawing/2014/main" id="{385D3C2A-6509-6882-27B6-96C8742214B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136242" y="3224252"/>
                  <a:ext cx="987915" cy="987915"/>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0">
                  <a:extLst>
                    <a:ext uri="{FF2B5EF4-FFF2-40B4-BE49-F238E27FC236}">
                      <a16:creationId xmlns:a16="http://schemas.microsoft.com/office/drawing/2014/main" id="{4BF0830E-092E-8582-FD37-25EBB95D93E4}"/>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327037" y="3070731"/>
                  <a:ext cx="606323" cy="606323"/>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1" name="Group 30">
                <a:extLst>
                  <a:ext uri="{FF2B5EF4-FFF2-40B4-BE49-F238E27FC236}">
                    <a16:creationId xmlns:a16="http://schemas.microsoft.com/office/drawing/2014/main" id="{C380A303-EA12-90C6-733E-C85628E6E952}"/>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3125006" y="3171595"/>
                <a:ext cx="1785984" cy="1799739"/>
                <a:chOff x="6879836" y="3516901"/>
                <a:chExt cx="1785984" cy="1799739"/>
              </a:xfrm>
            </p:grpSpPr>
            <p:sp>
              <p:nvSpPr>
                <p:cNvPr id="32" name="Freeform: Shape 31">
                  <a:extLst>
                    <a:ext uri="{FF2B5EF4-FFF2-40B4-BE49-F238E27FC236}">
                      <a16:creationId xmlns:a16="http://schemas.microsoft.com/office/drawing/2014/main" id="{641257D7-35B4-17E4-164F-621D979A03D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879836" y="3521665"/>
                  <a:ext cx="892801" cy="1794975"/>
                </a:xfrm>
                <a:custGeom>
                  <a:avLst/>
                  <a:gdLst>
                    <a:gd name="connsiteX0" fmla="*/ 892801 w 892801"/>
                    <a:gd name="connsiteY0" fmla="*/ 0 h 1794975"/>
                    <a:gd name="connsiteX1" fmla="*/ 892801 w 892801"/>
                    <a:gd name="connsiteY1" fmla="*/ 1434622 h 1794975"/>
                    <a:gd name="connsiteX2" fmla="*/ 845919 w 892801"/>
                    <a:gd name="connsiteY2" fmla="*/ 1533379 h 1794975"/>
                    <a:gd name="connsiteX3" fmla="*/ 440820 w 892801"/>
                    <a:gd name="connsiteY3" fmla="*/ 1794916 h 1794975"/>
                    <a:gd name="connsiteX4" fmla="*/ 379878 w 892801"/>
                    <a:gd name="connsiteY4" fmla="*/ 1791253 h 1794975"/>
                    <a:gd name="connsiteX5" fmla="*/ 763083 w 892801"/>
                    <a:gd name="connsiteY5" fmla="*/ 100140 h 1794975"/>
                    <a:gd name="connsiteX6" fmla="*/ 892801 w 892801"/>
                    <a:gd name="connsiteY6" fmla="*/ 0 h 179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801" h="1794975">
                      <a:moveTo>
                        <a:pt x="892801" y="0"/>
                      </a:moveTo>
                      <a:lnTo>
                        <a:pt x="892801" y="1434622"/>
                      </a:lnTo>
                      <a:lnTo>
                        <a:pt x="845919" y="1533379"/>
                      </a:lnTo>
                      <a:cubicBezTo>
                        <a:pt x="735106" y="1711682"/>
                        <a:pt x="584368" y="1792418"/>
                        <a:pt x="440820" y="1794916"/>
                      </a:cubicBezTo>
                      <a:cubicBezTo>
                        <a:pt x="420314" y="1795273"/>
                        <a:pt x="399954" y="1794033"/>
                        <a:pt x="379878" y="1791253"/>
                      </a:cubicBezTo>
                      <a:cubicBezTo>
                        <a:pt x="-41718" y="1732871"/>
                        <a:pt x="-338017" y="995203"/>
                        <a:pt x="763083" y="100140"/>
                      </a:cubicBezTo>
                      <a:lnTo>
                        <a:pt x="892801"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33" name="Freeform: Shape 32">
                  <a:extLst>
                    <a:ext uri="{FF2B5EF4-FFF2-40B4-BE49-F238E27FC236}">
                      <a16:creationId xmlns:a16="http://schemas.microsoft.com/office/drawing/2014/main" id="{6F3910AB-8CA8-F456-4738-9F48854BD06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7772637" y="3516901"/>
                  <a:ext cx="893183" cy="1795123"/>
                </a:xfrm>
                <a:custGeom>
                  <a:avLst/>
                  <a:gdLst>
                    <a:gd name="connsiteX0" fmla="*/ 191 w 893183"/>
                    <a:gd name="connsiteY0" fmla="*/ 0 h 1795123"/>
                    <a:gd name="connsiteX1" fmla="*/ 130101 w 893183"/>
                    <a:gd name="connsiteY1" fmla="*/ 100288 h 1795123"/>
                    <a:gd name="connsiteX2" fmla="*/ 513306 w 893183"/>
                    <a:gd name="connsiteY2" fmla="*/ 1791401 h 1795123"/>
                    <a:gd name="connsiteX3" fmla="*/ 47265 w 893183"/>
                    <a:gd name="connsiteY3" fmla="*/ 1533527 h 1795123"/>
                    <a:gd name="connsiteX4" fmla="*/ 192 w 893183"/>
                    <a:gd name="connsiteY4" fmla="*/ 1434367 h 1795123"/>
                    <a:gd name="connsiteX5" fmla="*/ 192 w 893183"/>
                    <a:gd name="connsiteY5" fmla="*/ 1438981 h 1795123"/>
                    <a:gd name="connsiteX6" fmla="*/ 0 w 893183"/>
                    <a:gd name="connsiteY6" fmla="*/ 1439386 h 1795123"/>
                    <a:gd name="connsiteX7" fmla="*/ 0 w 893183"/>
                    <a:gd name="connsiteY7" fmla="*/ 4764 h 1795123"/>
                    <a:gd name="connsiteX8" fmla="*/ 191 w 893183"/>
                    <a:gd name="connsiteY8" fmla="*/ 4616 h 1795123"/>
                    <a:gd name="connsiteX9" fmla="*/ 191 w 893183"/>
                    <a:gd name="connsiteY9" fmla="*/ 0 h 179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3183" h="1795123">
                      <a:moveTo>
                        <a:pt x="191" y="0"/>
                      </a:moveTo>
                      <a:lnTo>
                        <a:pt x="130101" y="100288"/>
                      </a:lnTo>
                      <a:cubicBezTo>
                        <a:pt x="1231201" y="995351"/>
                        <a:pt x="934902" y="1733019"/>
                        <a:pt x="513306" y="1791401"/>
                      </a:cubicBezTo>
                      <a:cubicBezTo>
                        <a:pt x="352699" y="1813642"/>
                        <a:pt x="173909" y="1737302"/>
                        <a:pt x="47265" y="1533527"/>
                      </a:cubicBezTo>
                      <a:lnTo>
                        <a:pt x="192" y="1434367"/>
                      </a:lnTo>
                      <a:lnTo>
                        <a:pt x="192" y="1438981"/>
                      </a:lnTo>
                      <a:lnTo>
                        <a:pt x="0" y="1439386"/>
                      </a:lnTo>
                      <a:lnTo>
                        <a:pt x="0" y="4764"/>
                      </a:lnTo>
                      <a:lnTo>
                        <a:pt x="191" y="4616"/>
                      </a:lnTo>
                      <a:lnTo>
                        <a:pt x="191"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grpSp>
        </p:grpSp>
        <p:grpSp>
          <p:nvGrpSpPr>
            <p:cNvPr id="17" name="Group 16">
              <a:extLst>
                <a:ext uri="{FF2B5EF4-FFF2-40B4-BE49-F238E27FC236}">
                  <a16:creationId xmlns:a16="http://schemas.microsoft.com/office/drawing/2014/main" id="{B586CB42-F5B6-83EC-94BC-143860A116AE}"/>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10800000">
              <a:off x="555957" y="5230097"/>
              <a:ext cx="641183" cy="1069728"/>
              <a:chOff x="6484112" y="2967038"/>
              <a:chExt cx="641183" cy="1069728"/>
            </a:xfrm>
          </p:grpSpPr>
          <p:grpSp>
            <p:nvGrpSpPr>
              <p:cNvPr id="19" name="Group 18">
                <a:extLst>
                  <a:ext uri="{FF2B5EF4-FFF2-40B4-BE49-F238E27FC236}">
                    <a16:creationId xmlns:a16="http://schemas.microsoft.com/office/drawing/2014/main" id="{635060AB-ED2F-208F-81B5-BEB45F802FAE}"/>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6808136" y="2967038"/>
                <a:ext cx="317159" cy="932400"/>
                <a:chOff x="6808136" y="2967038"/>
                <a:chExt cx="317159" cy="932400"/>
              </a:xfrm>
            </p:grpSpPr>
            <p:sp>
              <p:nvSpPr>
                <p:cNvPr id="27" name="Freeform 68">
                  <a:extLst>
                    <a:ext uri="{FF2B5EF4-FFF2-40B4-BE49-F238E27FC236}">
                      <a16:creationId xmlns:a16="http://schemas.microsoft.com/office/drawing/2014/main" id="{6E687AEB-A199-BAD0-2E9A-3ACBFE28411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6808136" y="2967038"/>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28" name="Freeform 69">
                  <a:extLst>
                    <a:ext uri="{FF2B5EF4-FFF2-40B4-BE49-F238E27FC236}">
                      <a16:creationId xmlns:a16="http://schemas.microsoft.com/office/drawing/2014/main" id="{DAFE85D5-581E-A320-6774-95E0233C56C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6967908" y="2967038"/>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29" name="Line 70">
                  <a:extLst>
                    <a:ext uri="{FF2B5EF4-FFF2-40B4-BE49-F238E27FC236}">
                      <a16:creationId xmlns:a16="http://schemas.microsoft.com/office/drawing/2014/main" id="{7270347A-DB8B-CFEA-D5B1-DBC3659BBEA8}"/>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6967908" y="2967038"/>
                  <a:ext cx="0" cy="9324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1" name="Group 20">
                <a:extLst>
                  <a:ext uri="{FF2B5EF4-FFF2-40B4-BE49-F238E27FC236}">
                    <a16:creationId xmlns:a16="http://schemas.microsoft.com/office/drawing/2014/main" id="{21965131-3F3E-E213-B710-81D71722A975}"/>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18900000" flipH="1">
                <a:off x="6484112" y="3104366"/>
                <a:ext cx="317159" cy="932400"/>
                <a:chOff x="6808136" y="2967038"/>
                <a:chExt cx="317159" cy="932400"/>
              </a:xfrm>
            </p:grpSpPr>
            <p:sp>
              <p:nvSpPr>
                <p:cNvPr id="22" name="Freeform 68">
                  <a:extLst>
                    <a:ext uri="{FF2B5EF4-FFF2-40B4-BE49-F238E27FC236}">
                      <a16:creationId xmlns:a16="http://schemas.microsoft.com/office/drawing/2014/main" id="{A3D07104-0A30-F679-34AF-C21FD6FACE8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6808136" y="2967038"/>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23" name="Freeform 69">
                  <a:extLst>
                    <a:ext uri="{FF2B5EF4-FFF2-40B4-BE49-F238E27FC236}">
                      <a16:creationId xmlns:a16="http://schemas.microsoft.com/office/drawing/2014/main" id="{B13E5798-2DCB-9131-C54F-6F0D08D86F5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6967908" y="2967038"/>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25" name="Line 70">
                  <a:extLst>
                    <a:ext uri="{FF2B5EF4-FFF2-40B4-BE49-F238E27FC236}">
                      <a16:creationId xmlns:a16="http://schemas.microsoft.com/office/drawing/2014/main" id="{2F125324-9871-5BDF-13D3-6E4113AFD05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6967908" y="2967038"/>
                  <a:ext cx="0" cy="9324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grpSp>
      <p:grpSp>
        <p:nvGrpSpPr>
          <p:cNvPr id="60" name="Group 59">
            <a:extLst>
              <a:ext uri="{FF2B5EF4-FFF2-40B4-BE49-F238E27FC236}">
                <a16:creationId xmlns:a16="http://schemas.microsoft.com/office/drawing/2014/main" id="{BE0CCD1F-2B54-D361-E053-5FF87DD59BCE}"/>
              </a:ext>
              <a:ext uri="{C183D7F6-B498-43B3-948B-1728B52AA6E4}">
                <adec:decorative xmlns:adec="http://schemas.microsoft.com/office/drawing/2017/decorative" val="1"/>
              </a:ext>
            </a:extLst>
          </p:cNvPr>
          <p:cNvGrpSpPr>
            <a:grpSpLocks noChangeAspect="1"/>
          </p:cNvGrpSpPr>
          <p:nvPr userDrawn="1">
            <p:extLst>
              <p:ext uri="{386F3935-93C4-4BCD-93E2-E3B085C9AB24}">
                <p16:designElem xmlns:p16="http://schemas.microsoft.com/office/powerpoint/2015/main" val="1"/>
              </p:ext>
            </p:extLst>
          </p:nvPr>
        </p:nvGrpSpPr>
        <p:grpSpPr>
          <a:xfrm>
            <a:off x="192855" y="716800"/>
            <a:ext cx="3838575" cy="5583025"/>
            <a:chOff x="199766" y="716800"/>
            <a:chExt cx="3838575" cy="5583025"/>
          </a:xfrm>
        </p:grpSpPr>
        <p:grpSp>
          <p:nvGrpSpPr>
            <p:cNvPr id="61" name="Group 60">
              <a:extLst>
                <a:ext uri="{FF2B5EF4-FFF2-40B4-BE49-F238E27FC236}">
                  <a16:creationId xmlns:a16="http://schemas.microsoft.com/office/drawing/2014/main" id="{B3F3EEBC-EBC4-0038-38A9-A494FED7A6E9}"/>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2700000">
              <a:off x="890329" y="26237"/>
              <a:ext cx="2457450" cy="3838575"/>
              <a:chOff x="587376" y="280988"/>
              <a:chExt cx="2457450" cy="3838575"/>
            </a:xfrm>
          </p:grpSpPr>
          <p:sp>
            <p:nvSpPr>
              <p:cNvPr id="80" name="Freeform 64">
                <a:extLst>
                  <a:ext uri="{FF2B5EF4-FFF2-40B4-BE49-F238E27FC236}">
                    <a16:creationId xmlns:a16="http://schemas.microsoft.com/office/drawing/2014/main" id="{581DA3CF-C0A0-8E1A-B2CA-B465ACA6C8A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1443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81" name="Freeform 81">
                <a:extLst>
                  <a:ext uri="{FF2B5EF4-FFF2-40B4-BE49-F238E27FC236}">
                    <a16:creationId xmlns:a16="http://schemas.microsoft.com/office/drawing/2014/main" id="{DB32943F-D66E-F068-1ECE-FF375616F2A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205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82" name="Freeform 61">
                <a:extLst>
                  <a:ext uri="{FF2B5EF4-FFF2-40B4-BE49-F238E27FC236}">
                    <a16:creationId xmlns:a16="http://schemas.microsoft.com/office/drawing/2014/main" id="{3B13BE8F-A9CD-C462-43E9-D182FCF05E24}"/>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1443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83" name="Freeform 78">
                <a:extLst>
                  <a:ext uri="{FF2B5EF4-FFF2-40B4-BE49-F238E27FC236}">
                    <a16:creationId xmlns:a16="http://schemas.microsoft.com/office/drawing/2014/main" id="{F75852E9-400B-CA0A-4A1A-0B754AE008F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205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84" name="Freeform 84">
                <a:extLst>
                  <a:ext uri="{FF2B5EF4-FFF2-40B4-BE49-F238E27FC236}">
                    <a16:creationId xmlns:a16="http://schemas.microsoft.com/office/drawing/2014/main" id="{1D8ECB49-B6E6-DA8C-61EE-CB6BB20FF4A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967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85" name="Freeform 87">
                <a:extLst>
                  <a:ext uri="{FF2B5EF4-FFF2-40B4-BE49-F238E27FC236}">
                    <a16:creationId xmlns:a16="http://schemas.microsoft.com/office/drawing/2014/main" id="{53A3DB70-240A-ADEB-E7B2-84B3837F44D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967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86" name="Freeform 60">
                <a:extLst>
                  <a:ext uri="{FF2B5EF4-FFF2-40B4-BE49-F238E27FC236}">
                    <a16:creationId xmlns:a16="http://schemas.microsoft.com/office/drawing/2014/main" id="{9B713D37-E240-145B-9C3E-F8D262CF7B9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80988"/>
                <a:ext cx="319088" cy="1419225"/>
              </a:xfrm>
              <a:custGeom>
                <a:avLst/>
                <a:gdLst>
                  <a:gd name="T0" fmla="*/ 0 w 67"/>
                  <a:gd name="T1" fmla="*/ 0 h 298"/>
                  <a:gd name="T2" fmla="*/ 0 w 67"/>
                  <a:gd name="T3" fmla="*/ 298 h 298"/>
                  <a:gd name="T4" fmla="*/ 67 w 67"/>
                  <a:gd name="T5" fmla="*/ 149 h 298"/>
                  <a:gd name="T6" fmla="*/ 0 w 67"/>
                  <a:gd name="T7" fmla="*/ 0 h 298"/>
                </a:gdLst>
                <a:ahLst/>
                <a:cxnLst>
                  <a:cxn ang="0">
                    <a:pos x="T0" y="T1"/>
                  </a:cxn>
                  <a:cxn ang="0">
                    <a:pos x="T2" y="T3"/>
                  </a:cxn>
                  <a:cxn ang="0">
                    <a:pos x="T4" y="T5"/>
                  </a:cxn>
                  <a:cxn ang="0">
                    <a:pos x="T6" y="T7"/>
                  </a:cxn>
                </a:cxnLst>
                <a:rect l="0" t="0" r="r" b="b"/>
                <a:pathLst>
                  <a:path w="67" h="298">
                    <a:moveTo>
                      <a:pt x="0" y="0"/>
                    </a:moveTo>
                    <a:cubicBezTo>
                      <a:pt x="0" y="298"/>
                      <a:pt x="0" y="298"/>
                      <a:pt x="0" y="298"/>
                    </a:cubicBezTo>
                    <a:cubicBezTo>
                      <a:pt x="41" y="261"/>
                      <a:pt x="67" y="208"/>
                      <a:pt x="67" y="149"/>
                    </a:cubicBezTo>
                    <a:cubicBezTo>
                      <a:pt x="67"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87" name="Freeform 59">
                <a:extLst>
                  <a:ext uri="{FF2B5EF4-FFF2-40B4-BE49-F238E27FC236}">
                    <a16:creationId xmlns:a16="http://schemas.microsoft.com/office/drawing/2014/main" id="{17B81BF5-2C3A-46BE-E721-022FD3C1F46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497013" y="280988"/>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88" name="Freeform 62">
                <a:extLst>
                  <a:ext uri="{FF2B5EF4-FFF2-40B4-BE49-F238E27FC236}">
                    <a16:creationId xmlns:a16="http://schemas.microsoft.com/office/drawing/2014/main" id="{2885C111-E5DD-8443-FE17-0569B46EC844}"/>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1390651"/>
                <a:ext cx="1228725" cy="761999"/>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89" name="Freeform 65">
                <a:extLst>
                  <a:ext uri="{FF2B5EF4-FFF2-40B4-BE49-F238E27FC236}">
                    <a16:creationId xmlns:a16="http://schemas.microsoft.com/office/drawing/2014/main" id="{029DD684-1B88-2889-DA3A-5870D676148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1362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0">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90" name="Freeform 79">
                <a:extLst>
                  <a:ext uri="{FF2B5EF4-FFF2-40B4-BE49-F238E27FC236}">
                    <a16:creationId xmlns:a16="http://schemas.microsoft.com/office/drawing/2014/main" id="{3C566D20-0174-75CC-D855-AB274699D83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124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91" name="Freeform 82">
                <a:extLst>
                  <a:ext uri="{FF2B5EF4-FFF2-40B4-BE49-F238E27FC236}">
                    <a16:creationId xmlns:a16="http://schemas.microsoft.com/office/drawing/2014/main" id="{36A8E32A-151B-A3D3-49DE-6008D6C45F3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124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92" name="Freeform 85">
                <a:extLst>
                  <a:ext uri="{FF2B5EF4-FFF2-40B4-BE49-F238E27FC236}">
                    <a16:creationId xmlns:a16="http://schemas.microsoft.com/office/drawing/2014/main" id="{76E7A491-283C-6A17-EB8C-B02383E9A2CA}"/>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886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93" name="Freeform 88">
                <a:extLst>
                  <a:ext uri="{FF2B5EF4-FFF2-40B4-BE49-F238E27FC236}">
                    <a16:creationId xmlns:a16="http://schemas.microsoft.com/office/drawing/2014/main" id="{E91E0A05-94DE-D7F7-3A60-DEA330713B3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886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94" name="Group 93">
                <a:extLst>
                  <a:ext uri="{FF2B5EF4-FFF2-40B4-BE49-F238E27FC236}">
                    <a16:creationId xmlns:a16="http://schemas.microsoft.com/office/drawing/2014/main" id="{FF3DE174-682A-6361-8639-CDA2D81AA072}"/>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587376" y="280988"/>
                <a:ext cx="2457450" cy="3838575"/>
                <a:chOff x="587376" y="280988"/>
                <a:chExt cx="2457450" cy="3838575"/>
              </a:xfrm>
            </p:grpSpPr>
            <p:sp>
              <p:nvSpPr>
                <p:cNvPr id="95" name="Line 63">
                  <a:extLst>
                    <a:ext uri="{FF2B5EF4-FFF2-40B4-BE49-F238E27FC236}">
                      <a16:creationId xmlns:a16="http://schemas.microsoft.com/office/drawing/2014/main" id="{2234DE9F-CB30-6186-5B72-493836DF1415}"/>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6" name="Line 66">
                  <a:extLst>
                    <a:ext uri="{FF2B5EF4-FFF2-40B4-BE49-F238E27FC236}">
                      <a16:creationId xmlns:a16="http://schemas.microsoft.com/office/drawing/2014/main" id="{DAF283E5-22FA-93DD-FB58-AA9A0424C93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7" name="Line 67">
                  <a:extLst>
                    <a:ext uri="{FF2B5EF4-FFF2-40B4-BE49-F238E27FC236}">
                      <a16:creationId xmlns:a16="http://schemas.microsoft.com/office/drawing/2014/main" id="{CE496269-4163-B3BB-A9E1-56F00C65A09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80988"/>
                  <a:ext cx="0" cy="3838575"/>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8" name="Line 80">
                  <a:extLst>
                    <a:ext uri="{FF2B5EF4-FFF2-40B4-BE49-F238E27FC236}">
                      <a16:creationId xmlns:a16="http://schemas.microsoft.com/office/drawing/2014/main" id="{90179A3F-210B-6566-A4A2-F50DAB4E89D4}"/>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9" name="Line 83">
                  <a:extLst>
                    <a:ext uri="{FF2B5EF4-FFF2-40B4-BE49-F238E27FC236}">
                      <a16:creationId xmlns:a16="http://schemas.microsoft.com/office/drawing/2014/main" id="{772AEF66-4E36-6C46-BEE9-2E18CDC2AE9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0" name="Line 86">
                  <a:extLst>
                    <a:ext uri="{FF2B5EF4-FFF2-40B4-BE49-F238E27FC236}">
                      <a16:creationId xmlns:a16="http://schemas.microsoft.com/office/drawing/2014/main" id="{258703F6-E13A-5C69-B4D3-DE791D24F118}"/>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1" name="Line 89">
                  <a:extLst>
                    <a:ext uri="{FF2B5EF4-FFF2-40B4-BE49-F238E27FC236}">
                      <a16:creationId xmlns:a16="http://schemas.microsoft.com/office/drawing/2014/main" id="{EEC221A3-F3A0-F165-B37C-BF65A34237A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grpSp>
          <p:nvGrpSpPr>
            <p:cNvPr id="62" name="Group 61">
              <a:extLst>
                <a:ext uri="{FF2B5EF4-FFF2-40B4-BE49-F238E27FC236}">
                  <a16:creationId xmlns:a16="http://schemas.microsoft.com/office/drawing/2014/main" id="{E1BE042E-E49B-4A5F-357E-8DB2C56DDBDF}"/>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13500000">
              <a:off x="480743" y="3311698"/>
              <a:ext cx="1785984" cy="2211229"/>
              <a:chOff x="3125006" y="3171595"/>
              <a:chExt cx="1785984" cy="2211229"/>
            </a:xfrm>
          </p:grpSpPr>
          <p:grpSp>
            <p:nvGrpSpPr>
              <p:cNvPr id="72" name="Group 71">
                <a:extLst>
                  <a:ext uri="{FF2B5EF4-FFF2-40B4-BE49-F238E27FC236}">
                    <a16:creationId xmlns:a16="http://schemas.microsoft.com/office/drawing/2014/main" id="{C166BC29-F4E6-A651-BD21-70A8B85B4D31}"/>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3136819" y="3174345"/>
                <a:ext cx="1760933" cy="2208479"/>
                <a:chOff x="4749017" y="2998646"/>
                <a:chExt cx="1760933" cy="2208479"/>
              </a:xfrm>
            </p:grpSpPr>
            <p:cxnSp>
              <p:nvCxnSpPr>
                <p:cNvPr id="76" name="Straight Connector 75">
                  <a:extLst>
                    <a:ext uri="{FF2B5EF4-FFF2-40B4-BE49-F238E27FC236}">
                      <a16:creationId xmlns:a16="http://schemas.microsoft.com/office/drawing/2014/main" id="{6002A7A7-B4BB-9C4C-3948-E72F7F44D1F2}"/>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flipH="1">
                  <a:off x="5630197" y="2998646"/>
                  <a:ext cx="0" cy="2208479"/>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CF73A36C-4216-A151-D845-77BCCDC9E71D}"/>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rot="10800000" flipH="1">
                  <a:off x="4749017" y="4416771"/>
                  <a:ext cx="1760933"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78" name="Rectangle 30">
                  <a:extLst>
                    <a:ext uri="{FF2B5EF4-FFF2-40B4-BE49-F238E27FC236}">
                      <a16:creationId xmlns:a16="http://schemas.microsoft.com/office/drawing/2014/main" id="{5BBF4110-E046-056F-4D58-889661010888}"/>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136242" y="3224252"/>
                  <a:ext cx="987915" cy="987915"/>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30">
                  <a:extLst>
                    <a:ext uri="{FF2B5EF4-FFF2-40B4-BE49-F238E27FC236}">
                      <a16:creationId xmlns:a16="http://schemas.microsoft.com/office/drawing/2014/main" id="{809EE42A-5648-154F-432A-D9F3570862D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327037" y="3070731"/>
                  <a:ext cx="606323" cy="606323"/>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3" name="Group 72">
                <a:extLst>
                  <a:ext uri="{FF2B5EF4-FFF2-40B4-BE49-F238E27FC236}">
                    <a16:creationId xmlns:a16="http://schemas.microsoft.com/office/drawing/2014/main" id="{A783DC31-F0EF-CF42-ED90-75B1ABD16C48}"/>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3125006" y="3171595"/>
                <a:ext cx="1785984" cy="1799739"/>
                <a:chOff x="6879836" y="3516901"/>
                <a:chExt cx="1785984" cy="1799739"/>
              </a:xfrm>
            </p:grpSpPr>
            <p:sp>
              <p:nvSpPr>
                <p:cNvPr id="74" name="Freeform: Shape 73">
                  <a:extLst>
                    <a:ext uri="{FF2B5EF4-FFF2-40B4-BE49-F238E27FC236}">
                      <a16:creationId xmlns:a16="http://schemas.microsoft.com/office/drawing/2014/main" id="{798C938D-4846-6187-1846-8DF73B4DD1D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879836" y="3521665"/>
                  <a:ext cx="892801" cy="1794975"/>
                </a:xfrm>
                <a:custGeom>
                  <a:avLst/>
                  <a:gdLst>
                    <a:gd name="connsiteX0" fmla="*/ 892801 w 892801"/>
                    <a:gd name="connsiteY0" fmla="*/ 0 h 1794975"/>
                    <a:gd name="connsiteX1" fmla="*/ 892801 w 892801"/>
                    <a:gd name="connsiteY1" fmla="*/ 1434622 h 1794975"/>
                    <a:gd name="connsiteX2" fmla="*/ 845919 w 892801"/>
                    <a:gd name="connsiteY2" fmla="*/ 1533379 h 1794975"/>
                    <a:gd name="connsiteX3" fmla="*/ 440820 w 892801"/>
                    <a:gd name="connsiteY3" fmla="*/ 1794916 h 1794975"/>
                    <a:gd name="connsiteX4" fmla="*/ 379878 w 892801"/>
                    <a:gd name="connsiteY4" fmla="*/ 1791253 h 1794975"/>
                    <a:gd name="connsiteX5" fmla="*/ 763083 w 892801"/>
                    <a:gd name="connsiteY5" fmla="*/ 100140 h 1794975"/>
                    <a:gd name="connsiteX6" fmla="*/ 892801 w 892801"/>
                    <a:gd name="connsiteY6" fmla="*/ 0 h 179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801" h="1794975">
                      <a:moveTo>
                        <a:pt x="892801" y="0"/>
                      </a:moveTo>
                      <a:lnTo>
                        <a:pt x="892801" y="1434622"/>
                      </a:lnTo>
                      <a:lnTo>
                        <a:pt x="845919" y="1533379"/>
                      </a:lnTo>
                      <a:cubicBezTo>
                        <a:pt x="735106" y="1711682"/>
                        <a:pt x="584368" y="1792418"/>
                        <a:pt x="440820" y="1794916"/>
                      </a:cubicBezTo>
                      <a:cubicBezTo>
                        <a:pt x="420314" y="1795273"/>
                        <a:pt x="399954" y="1794033"/>
                        <a:pt x="379878" y="1791253"/>
                      </a:cubicBezTo>
                      <a:cubicBezTo>
                        <a:pt x="-41718" y="1732871"/>
                        <a:pt x="-338017" y="995203"/>
                        <a:pt x="763083" y="100140"/>
                      </a:cubicBezTo>
                      <a:lnTo>
                        <a:pt x="892801"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75" name="Freeform: Shape 74">
                  <a:extLst>
                    <a:ext uri="{FF2B5EF4-FFF2-40B4-BE49-F238E27FC236}">
                      <a16:creationId xmlns:a16="http://schemas.microsoft.com/office/drawing/2014/main" id="{E52F3A13-6583-B19D-8326-EDCA4E9994D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7772637" y="3516901"/>
                  <a:ext cx="893183" cy="1795123"/>
                </a:xfrm>
                <a:custGeom>
                  <a:avLst/>
                  <a:gdLst>
                    <a:gd name="connsiteX0" fmla="*/ 191 w 893183"/>
                    <a:gd name="connsiteY0" fmla="*/ 0 h 1795123"/>
                    <a:gd name="connsiteX1" fmla="*/ 130101 w 893183"/>
                    <a:gd name="connsiteY1" fmla="*/ 100288 h 1795123"/>
                    <a:gd name="connsiteX2" fmla="*/ 513306 w 893183"/>
                    <a:gd name="connsiteY2" fmla="*/ 1791401 h 1795123"/>
                    <a:gd name="connsiteX3" fmla="*/ 47265 w 893183"/>
                    <a:gd name="connsiteY3" fmla="*/ 1533527 h 1795123"/>
                    <a:gd name="connsiteX4" fmla="*/ 192 w 893183"/>
                    <a:gd name="connsiteY4" fmla="*/ 1434367 h 1795123"/>
                    <a:gd name="connsiteX5" fmla="*/ 192 w 893183"/>
                    <a:gd name="connsiteY5" fmla="*/ 1438981 h 1795123"/>
                    <a:gd name="connsiteX6" fmla="*/ 0 w 893183"/>
                    <a:gd name="connsiteY6" fmla="*/ 1439386 h 1795123"/>
                    <a:gd name="connsiteX7" fmla="*/ 0 w 893183"/>
                    <a:gd name="connsiteY7" fmla="*/ 4764 h 1795123"/>
                    <a:gd name="connsiteX8" fmla="*/ 191 w 893183"/>
                    <a:gd name="connsiteY8" fmla="*/ 4616 h 1795123"/>
                    <a:gd name="connsiteX9" fmla="*/ 191 w 893183"/>
                    <a:gd name="connsiteY9" fmla="*/ 0 h 179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3183" h="1795123">
                      <a:moveTo>
                        <a:pt x="191" y="0"/>
                      </a:moveTo>
                      <a:lnTo>
                        <a:pt x="130101" y="100288"/>
                      </a:lnTo>
                      <a:cubicBezTo>
                        <a:pt x="1231201" y="995351"/>
                        <a:pt x="934902" y="1733019"/>
                        <a:pt x="513306" y="1791401"/>
                      </a:cubicBezTo>
                      <a:cubicBezTo>
                        <a:pt x="352699" y="1813642"/>
                        <a:pt x="173909" y="1737302"/>
                        <a:pt x="47265" y="1533527"/>
                      </a:cubicBezTo>
                      <a:lnTo>
                        <a:pt x="192" y="1434367"/>
                      </a:lnTo>
                      <a:lnTo>
                        <a:pt x="192" y="1438981"/>
                      </a:lnTo>
                      <a:lnTo>
                        <a:pt x="0" y="1439386"/>
                      </a:lnTo>
                      <a:lnTo>
                        <a:pt x="0" y="4764"/>
                      </a:lnTo>
                      <a:lnTo>
                        <a:pt x="191" y="4616"/>
                      </a:lnTo>
                      <a:lnTo>
                        <a:pt x="191"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grpSp>
        </p:grpSp>
        <p:grpSp>
          <p:nvGrpSpPr>
            <p:cNvPr id="63" name="Group 62">
              <a:extLst>
                <a:ext uri="{FF2B5EF4-FFF2-40B4-BE49-F238E27FC236}">
                  <a16:creationId xmlns:a16="http://schemas.microsoft.com/office/drawing/2014/main" id="{0AC02D64-2157-DCA3-9D5E-57703AAB781F}"/>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10800000">
              <a:off x="555957" y="5230097"/>
              <a:ext cx="641183" cy="1069728"/>
              <a:chOff x="6484112" y="2967038"/>
              <a:chExt cx="641183" cy="1069728"/>
            </a:xfrm>
          </p:grpSpPr>
          <p:grpSp>
            <p:nvGrpSpPr>
              <p:cNvPr id="64" name="Group 63">
                <a:extLst>
                  <a:ext uri="{FF2B5EF4-FFF2-40B4-BE49-F238E27FC236}">
                    <a16:creationId xmlns:a16="http://schemas.microsoft.com/office/drawing/2014/main" id="{7EDD009B-AFCE-7C90-EDC0-4823F23EA1A7}"/>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6808136" y="2967038"/>
                <a:ext cx="317159" cy="932400"/>
                <a:chOff x="6808136" y="2967038"/>
                <a:chExt cx="317159" cy="932400"/>
              </a:xfrm>
            </p:grpSpPr>
            <p:sp>
              <p:nvSpPr>
                <p:cNvPr id="69" name="Freeform 68">
                  <a:extLst>
                    <a:ext uri="{FF2B5EF4-FFF2-40B4-BE49-F238E27FC236}">
                      <a16:creationId xmlns:a16="http://schemas.microsoft.com/office/drawing/2014/main" id="{8DCD1D20-6F7B-2005-233C-448F7276964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6808136" y="2967038"/>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70" name="Freeform 69">
                  <a:extLst>
                    <a:ext uri="{FF2B5EF4-FFF2-40B4-BE49-F238E27FC236}">
                      <a16:creationId xmlns:a16="http://schemas.microsoft.com/office/drawing/2014/main" id="{C701A3C9-3B53-4238-2638-1B8BA0EC5F5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6967908" y="2967038"/>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71" name="Line 70">
                  <a:extLst>
                    <a:ext uri="{FF2B5EF4-FFF2-40B4-BE49-F238E27FC236}">
                      <a16:creationId xmlns:a16="http://schemas.microsoft.com/office/drawing/2014/main" id="{36AC7693-785F-3C83-9A64-E6039FA0E049}"/>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6967908" y="2967038"/>
                  <a:ext cx="0" cy="9324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65" name="Group 64">
                <a:extLst>
                  <a:ext uri="{FF2B5EF4-FFF2-40B4-BE49-F238E27FC236}">
                    <a16:creationId xmlns:a16="http://schemas.microsoft.com/office/drawing/2014/main" id="{CF359D63-C81D-206A-44F3-F1273C0708F0}"/>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18900000" flipH="1">
                <a:off x="6484112" y="3104366"/>
                <a:ext cx="317159" cy="932400"/>
                <a:chOff x="6808136" y="2967038"/>
                <a:chExt cx="317159" cy="932400"/>
              </a:xfrm>
            </p:grpSpPr>
            <p:sp>
              <p:nvSpPr>
                <p:cNvPr id="66" name="Freeform 68">
                  <a:extLst>
                    <a:ext uri="{FF2B5EF4-FFF2-40B4-BE49-F238E27FC236}">
                      <a16:creationId xmlns:a16="http://schemas.microsoft.com/office/drawing/2014/main" id="{220AC73E-818C-B36C-CBD0-B0B58029810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6808136" y="2967038"/>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67" name="Freeform 69">
                  <a:extLst>
                    <a:ext uri="{FF2B5EF4-FFF2-40B4-BE49-F238E27FC236}">
                      <a16:creationId xmlns:a16="http://schemas.microsoft.com/office/drawing/2014/main" id="{E5255418-4DCC-DA3A-8A94-1E4253DD4C9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6967908" y="2967038"/>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68" name="Line 70">
                  <a:extLst>
                    <a:ext uri="{FF2B5EF4-FFF2-40B4-BE49-F238E27FC236}">
                      <a16:creationId xmlns:a16="http://schemas.microsoft.com/office/drawing/2014/main" id="{81D8F951-4C97-BFA4-4434-DCEC72D59EA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6967908" y="2967038"/>
                  <a:ext cx="0" cy="9324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grpSp>
      <p:cxnSp>
        <p:nvCxnSpPr>
          <p:cNvPr id="107" name="Straight Connector 106">
            <a:extLst>
              <a:ext uri="{FF2B5EF4-FFF2-40B4-BE49-F238E27FC236}">
                <a16:creationId xmlns:a16="http://schemas.microsoft.com/office/drawing/2014/main" id="{3784D93E-84DF-A671-0102-F4445B9DB2A7}"/>
              </a:ext>
              <a:ext uri="{C183D7F6-B498-43B3-948B-1728B52AA6E4}">
                <adec:decorative xmlns:adec="http://schemas.microsoft.com/office/drawing/2017/decorative" val="1"/>
              </a:ext>
            </a:extLst>
          </p:cNvPr>
          <p:cNvCxnSpPr>
            <a:cxnSpLocks/>
          </p:cNvCxnSpPr>
          <p:nvPr userDrawn="1">
            <p:extLst>
              <p:ext uri="{386F3935-93C4-4BCD-93E2-E3B085C9AB24}">
                <p16:designElem xmlns:p16="http://schemas.microsoft.com/office/powerpoint/2015/main" val="1"/>
              </p:ext>
            </p:extLst>
          </p:nvPr>
        </p:nvCxnSpPr>
        <p:spPr>
          <a:xfrm>
            <a:off x="5826000" y="4377598"/>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03031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nten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3B6B0-54DE-4F2D-84DD-D06CD3B117B4}"/>
              </a:ext>
            </a:extLst>
          </p:cNvPr>
          <p:cNvSpPr>
            <a:spLocks noGrp="1"/>
          </p:cNvSpPr>
          <p:nvPr>
            <p:ph type="title" hasCustomPrompt="1"/>
          </p:nvPr>
        </p:nvSpPr>
        <p:spPr>
          <a:xfrm>
            <a:off x="7630301" y="533292"/>
            <a:ext cx="4132469" cy="2213542"/>
          </a:xfrm>
        </p:spPr>
        <p:txBody>
          <a:bodyPr>
            <a:noAutofit/>
          </a:bodyPr>
          <a:lstStyle>
            <a:lvl1pPr algn="ctr">
              <a:defRPr sz="3600"/>
            </a:lvl1pPr>
          </a:lstStyle>
          <a:p>
            <a:r>
              <a:rPr lang="en-US" dirty="0"/>
              <a:t>Click to add title</a:t>
            </a:r>
          </a:p>
        </p:txBody>
      </p:sp>
      <p:cxnSp>
        <p:nvCxnSpPr>
          <p:cNvPr id="91" name="Straight Connector 90">
            <a:extLst>
              <a:ext uri="{FF2B5EF4-FFF2-40B4-BE49-F238E27FC236}">
                <a16:creationId xmlns:a16="http://schemas.microsoft.com/office/drawing/2014/main" id="{A3805DED-0C97-4EF7-B1E1-0E016E053719}"/>
              </a:ext>
              <a:ext uri="{C183D7F6-B498-43B3-948B-1728B52AA6E4}">
                <adec:decorative xmlns:adec="http://schemas.microsoft.com/office/drawing/2017/decorative" val="1"/>
              </a:ext>
            </a:extLst>
          </p:cNvPr>
          <p:cNvCxnSpPr>
            <a:cxnSpLocks/>
          </p:cNvCxnSpPr>
          <p:nvPr userDrawn="1">
            <p:extLst>
              <p:ext uri="{386F3935-93C4-4BCD-93E2-E3B085C9AB24}">
                <p16:designElem xmlns:p16="http://schemas.microsoft.com/office/powerpoint/2015/main" val="1"/>
              </p:ext>
            </p:extLst>
          </p:nvPr>
        </p:nvCxnSpPr>
        <p:spPr>
          <a:xfrm>
            <a:off x="9443525" y="2980612"/>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grpSp>
        <p:nvGrpSpPr>
          <p:cNvPr id="92" name="Group 91">
            <a:extLst>
              <a:ext uri="{FF2B5EF4-FFF2-40B4-BE49-F238E27FC236}">
                <a16:creationId xmlns:a16="http://schemas.microsoft.com/office/drawing/2014/main" id="{6CA9855B-4072-4D45-821E-549FDF548137}"/>
              </a:ext>
              <a:ext uri="{C183D7F6-B498-43B3-948B-1728B52AA6E4}">
                <adec:decorative xmlns:adec="http://schemas.microsoft.com/office/drawing/2017/decorative" val="1"/>
              </a:ext>
            </a:extLst>
          </p:cNvPr>
          <p:cNvGrpSpPr>
            <a:grpSpLocks/>
          </p:cNvGrpSpPr>
          <p:nvPr userDrawn="1">
            <p:extLst>
              <p:ext uri="{386F3935-93C4-4BCD-93E2-E3B085C9AB24}">
                <p16:designElem xmlns:p16="http://schemas.microsoft.com/office/powerpoint/2015/main" val="1"/>
              </p:ext>
            </p:extLst>
          </p:nvPr>
        </p:nvGrpSpPr>
        <p:grpSpPr>
          <a:xfrm>
            <a:off x="28958" y="457964"/>
            <a:ext cx="7681842" cy="5937065"/>
            <a:chOff x="28958" y="457964"/>
            <a:chExt cx="7681842" cy="5937065"/>
          </a:xfrm>
        </p:grpSpPr>
        <p:grpSp>
          <p:nvGrpSpPr>
            <p:cNvPr id="94" name="Group 93">
              <a:extLst>
                <a:ext uri="{FF2B5EF4-FFF2-40B4-BE49-F238E27FC236}">
                  <a16:creationId xmlns:a16="http://schemas.microsoft.com/office/drawing/2014/main" id="{CD707C0C-4086-4F35-A8FC-A45D727AA61B}"/>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rot="18900000" flipH="1">
              <a:off x="3417239" y="1865958"/>
              <a:ext cx="1270000" cy="3384002"/>
              <a:chOff x="7920038" y="61913"/>
              <a:chExt cx="1270000" cy="3384002"/>
            </a:xfrm>
          </p:grpSpPr>
          <p:sp>
            <p:nvSpPr>
              <p:cNvPr id="195" name="Freeform 76">
                <a:extLst>
                  <a:ext uri="{FF2B5EF4-FFF2-40B4-BE49-F238E27FC236}">
                    <a16:creationId xmlns:a16="http://schemas.microsoft.com/office/drawing/2014/main" id="{3D21528F-9013-4CD7-9F7C-D3F36248816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920038" y="61913"/>
                <a:ext cx="638175" cy="2843213"/>
              </a:xfrm>
              <a:custGeom>
                <a:avLst/>
                <a:gdLst>
                  <a:gd name="T0" fmla="*/ 0 w 134"/>
                  <a:gd name="T1" fmla="*/ 298 h 597"/>
                  <a:gd name="T2" fmla="*/ 134 w 134"/>
                  <a:gd name="T3" fmla="*/ 597 h 597"/>
                  <a:gd name="T4" fmla="*/ 134 w 134"/>
                  <a:gd name="T5" fmla="*/ 0 h 597"/>
                  <a:gd name="T6" fmla="*/ 0 w 134"/>
                  <a:gd name="T7" fmla="*/ 298 h 597"/>
                </a:gdLst>
                <a:ahLst/>
                <a:cxnLst>
                  <a:cxn ang="0">
                    <a:pos x="T0" y="T1"/>
                  </a:cxn>
                  <a:cxn ang="0">
                    <a:pos x="T2" y="T3"/>
                  </a:cxn>
                  <a:cxn ang="0">
                    <a:pos x="T4" y="T5"/>
                  </a:cxn>
                  <a:cxn ang="0">
                    <a:pos x="T6" y="T7"/>
                  </a:cxn>
                </a:cxnLst>
                <a:rect l="0" t="0" r="r" b="b"/>
                <a:pathLst>
                  <a:path w="134" h="597">
                    <a:moveTo>
                      <a:pt x="0" y="298"/>
                    </a:moveTo>
                    <a:cubicBezTo>
                      <a:pt x="0" y="417"/>
                      <a:pt x="52" y="523"/>
                      <a:pt x="134" y="597"/>
                    </a:cubicBezTo>
                    <a:cubicBezTo>
                      <a:pt x="134" y="0"/>
                      <a:pt x="134" y="0"/>
                      <a:pt x="134" y="0"/>
                    </a:cubicBezTo>
                    <a:cubicBezTo>
                      <a:pt x="52" y="74"/>
                      <a:pt x="0" y="180"/>
                      <a:pt x="0" y="298"/>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96" name="Freeform 77">
                <a:extLst>
                  <a:ext uri="{FF2B5EF4-FFF2-40B4-BE49-F238E27FC236}">
                    <a16:creationId xmlns:a16="http://schemas.microsoft.com/office/drawing/2014/main" id="{06A8F5A2-62EC-4CDC-945A-E6C50C86CA2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558213" y="61913"/>
                <a:ext cx="631825" cy="2843213"/>
              </a:xfrm>
              <a:custGeom>
                <a:avLst/>
                <a:gdLst>
                  <a:gd name="T0" fmla="*/ 0 w 133"/>
                  <a:gd name="T1" fmla="*/ 0 h 597"/>
                  <a:gd name="T2" fmla="*/ 0 w 133"/>
                  <a:gd name="T3" fmla="*/ 597 h 597"/>
                  <a:gd name="T4" fmla="*/ 133 w 133"/>
                  <a:gd name="T5" fmla="*/ 298 h 597"/>
                  <a:gd name="T6" fmla="*/ 0 w 133"/>
                  <a:gd name="T7" fmla="*/ 0 h 597"/>
                </a:gdLst>
                <a:ahLst/>
                <a:cxnLst>
                  <a:cxn ang="0">
                    <a:pos x="T0" y="T1"/>
                  </a:cxn>
                  <a:cxn ang="0">
                    <a:pos x="T2" y="T3"/>
                  </a:cxn>
                  <a:cxn ang="0">
                    <a:pos x="T4" y="T5"/>
                  </a:cxn>
                  <a:cxn ang="0">
                    <a:pos x="T6" y="T7"/>
                  </a:cxn>
                </a:cxnLst>
                <a:rect l="0" t="0" r="r" b="b"/>
                <a:pathLst>
                  <a:path w="133" h="597">
                    <a:moveTo>
                      <a:pt x="0" y="0"/>
                    </a:moveTo>
                    <a:cubicBezTo>
                      <a:pt x="0" y="597"/>
                      <a:pt x="0" y="597"/>
                      <a:pt x="0" y="597"/>
                    </a:cubicBezTo>
                    <a:cubicBezTo>
                      <a:pt x="82" y="523"/>
                      <a:pt x="133" y="417"/>
                      <a:pt x="133" y="298"/>
                    </a:cubicBezTo>
                    <a:cubicBezTo>
                      <a:pt x="133" y="180"/>
                      <a:pt x="82" y="74"/>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197" name="Group 196">
                <a:extLst>
                  <a:ext uri="{FF2B5EF4-FFF2-40B4-BE49-F238E27FC236}">
                    <a16:creationId xmlns:a16="http://schemas.microsoft.com/office/drawing/2014/main" id="{9625C8AA-1597-4CED-8301-18D382EF0DF5}"/>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a:off x="7934326" y="61915"/>
                <a:ext cx="1241425" cy="3384000"/>
                <a:chOff x="7934326" y="61915"/>
                <a:chExt cx="1241425" cy="3384000"/>
              </a:xfrm>
            </p:grpSpPr>
            <p:sp>
              <p:nvSpPr>
                <p:cNvPr id="198" name="Line 90">
                  <a:extLst>
                    <a:ext uri="{FF2B5EF4-FFF2-40B4-BE49-F238E27FC236}">
                      <a16:creationId xmlns:a16="http://schemas.microsoft.com/office/drawing/2014/main" id="{5DF95B35-23E9-4724-A4F8-8ED718B5DE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V="1">
                  <a:off x="8558213" y="61915"/>
                  <a:ext cx="0" cy="33840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99" name="Freeform 91">
                  <a:extLst>
                    <a:ext uri="{FF2B5EF4-FFF2-40B4-BE49-F238E27FC236}">
                      <a16:creationId xmlns:a16="http://schemas.microsoft.com/office/drawing/2014/main" id="{26C6754B-5776-451D-95ED-62AA4D0BAE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181976" y="523875"/>
                  <a:ext cx="747713" cy="376238"/>
                </a:xfrm>
                <a:custGeom>
                  <a:avLst/>
                  <a:gdLst>
                    <a:gd name="T0" fmla="*/ 471 w 471"/>
                    <a:gd name="T1" fmla="*/ 0 h 237"/>
                    <a:gd name="T2" fmla="*/ 237 w 471"/>
                    <a:gd name="T3" fmla="*/ 237 h 237"/>
                    <a:gd name="T4" fmla="*/ 0 w 471"/>
                    <a:gd name="T5" fmla="*/ 0 h 237"/>
                  </a:gdLst>
                  <a:ahLst/>
                  <a:cxnLst>
                    <a:cxn ang="0">
                      <a:pos x="T0" y="T1"/>
                    </a:cxn>
                    <a:cxn ang="0">
                      <a:pos x="T2" y="T3"/>
                    </a:cxn>
                    <a:cxn ang="0">
                      <a:pos x="T4" y="T5"/>
                    </a:cxn>
                  </a:cxnLst>
                  <a:rect l="0" t="0" r="r" b="b"/>
                  <a:pathLst>
                    <a:path w="471" h="237">
                      <a:moveTo>
                        <a:pt x="471" y="0"/>
                      </a:moveTo>
                      <a:lnTo>
                        <a:pt x="237" y="237"/>
                      </a:lnTo>
                      <a:lnTo>
                        <a:pt x="0" y="0"/>
                      </a:lnTo>
                    </a:path>
                  </a:pathLst>
                </a:cu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0" name="Freeform 92">
                  <a:extLst>
                    <a:ext uri="{FF2B5EF4-FFF2-40B4-BE49-F238E27FC236}">
                      <a16:creationId xmlns:a16="http://schemas.microsoft.com/office/drawing/2014/main" id="{A345A289-8D6C-4886-B54C-3E0D26D176E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977188" y="1028700"/>
                  <a:ext cx="1157288" cy="581025"/>
                </a:xfrm>
                <a:custGeom>
                  <a:avLst/>
                  <a:gdLst>
                    <a:gd name="T0" fmla="*/ 729 w 729"/>
                    <a:gd name="T1" fmla="*/ 0 h 366"/>
                    <a:gd name="T2" fmla="*/ 366 w 729"/>
                    <a:gd name="T3" fmla="*/ 366 h 366"/>
                    <a:gd name="T4" fmla="*/ 0 w 729"/>
                    <a:gd name="T5" fmla="*/ 0 h 366"/>
                  </a:gdLst>
                  <a:ahLst/>
                  <a:cxnLst>
                    <a:cxn ang="0">
                      <a:pos x="T0" y="T1"/>
                    </a:cxn>
                    <a:cxn ang="0">
                      <a:pos x="T2" y="T3"/>
                    </a:cxn>
                    <a:cxn ang="0">
                      <a:pos x="T4" y="T5"/>
                    </a:cxn>
                  </a:cxnLst>
                  <a:rect l="0" t="0" r="r" b="b"/>
                  <a:pathLst>
                    <a:path w="729" h="366">
                      <a:moveTo>
                        <a:pt x="729" y="0"/>
                      </a:moveTo>
                      <a:lnTo>
                        <a:pt x="366" y="366"/>
                      </a:lnTo>
                      <a:lnTo>
                        <a:pt x="0" y="0"/>
                      </a:lnTo>
                    </a:path>
                  </a:pathLst>
                </a:cu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1" name="Freeform 93">
                  <a:extLst>
                    <a:ext uri="{FF2B5EF4-FFF2-40B4-BE49-F238E27FC236}">
                      <a16:creationId xmlns:a16="http://schemas.microsoft.com/office/drawing/2014/main" id="{5690D981-545B-4A73-A22E-6E701024ACF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934326" y="1700213"/>
                  <a:ext cx="1241425" cy="619125"/>
                </a:xfrm>
                <a:custGeom>
                  <a:avLst/>
                  <a:gdLst>
                    <a:gd name="T0" fmla="*/ 782 w 782"/>
                    <a:gd name="T1" fmla="*/ 0 h 390"/>
                    <a:gd name="T2" fmla="*/ 393 w 782"/>
                    <a:gd name="T3" fmla="*/ 390 h 390"/>
                    <a:gd name="T4" fmla="*/ 0 w 782"/>
                    <a:gd name="T5" fmla="*/ 0 h 390"/>
                  </a:gdLst>
                  <a:ahLst/>
                  <a:cxnLst>
                    <a:cxn ang="0">
                      <a:pos x="T0" y="T1"/>
                    </a:cxn>
                    <a:cxn ang="0">
                      <a:pos x="T2" y="T3"/>
                    </a:cxn>
                    <a:cxn ang="0">
                      <a:pos x="T4" y="T5"/>
                    </a:cxn>
                  </a:cxnLst>
                  <a:rect l="0" t="0" r="r" b="b"/>
                  <a:pathLst>
                    <a:path w="782" h="390">
                      <a:moveTo>
                        <a:pt x="782" y="0"/>
                      </a:moveTo>
                      <a:lnTo>
                        <a:pt x="393" y="390"/>
                      </a:lnTo>
                      <a:lnTo>
                        <a:pt x="0" y="0"/>
                      </a:lnTo>
                    </a:path>
                  </a:pathLst>
                </a:cu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grpSp>
          <p:nvGrpSpPr>
            <p:cNvPr id="95" name="Group 94">
              <a:extLst>
                <a:ext uri="{FF2B5EF4-FFF2-40B4-BE49-F238E27FC236}">
                  <a16:creationId xmlns:a16="http://schemas.microsoft.com/office/drawing/2014/main" id="{FCB89D53-605D-4497-A82E-C5CB7B9AB105}"/>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flipH="1">
              <a:off x="28958" y="457964"/>
              <a:ext cx="5539609" cy="5682348"/>
              <a:chOff x="6623433" y="457964"/>
              <a:chExt cx="5539609" cy="5682348"/>
            </a:xfrm>
          </p:grpSpPr>
          <p:grpSp>
            <p:nvGrpSpPr>
              <p:cNvPr id="146" name="Group 145">
                <a:extLst>
                  <a:ext uri="{FF2B5EF4-FFF2-40B4-BE49-F238E27FC236}">
                    <a16:creationId xmlns:a16="http://schemas.microsoft.com/office/drawing/2014/main" id="{4200751B-2483-40F5-8C14-EF64034D4531}"/>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rot="2700000">
                <a:off x="9015028" y="2840007"/>
                <a:ext cx="2457452" cy="3838576"/>
                <a:chOff x="587375" y="280987"/>
                <a:chExt cx="2457452" cy="3838576"/>
              </a:xfrm>
            </p:grpSpPr>
            <p:sp>
              <p:nvSpPr>
                <p:cNvPr id="173" name="Freeform 64">
                  <a:extLst>
                    <a:ext uri="{FF2B5EF4-FFF2-40B4-BE49-F238E27FC236}">
                      <a16:creationId xmlns:a16="http://schemas.microsoft.com/office/drawing/2014/main" id="{A9677C6B-C435-43E3-BF18-DC35709C972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2" y="1443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74" name="Freeform 81">
                  <a:extLst>
                    <a:ext uri="{FF2B5EF4-FFF2-40B4-BE49-F238E27FC236}">
                      <a16:creationId xmlns:a16="http://schemas.microsoft.com/office/drawing/2014/main" id="{56E374F1-3376-4D82-B66C-A0588A30F02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205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75" name="Freeform 61">
                  <a:extLst>
                    <a:ext uri="{FF2B5EF4-FFF2-40B4-BE49-F238E27FC236}">
                      <a16:creationId xmlns:a16="http://schemas.microsoft.com/office/drawing/2014/main" id="{979B4E97-34CE-4034-8523-F1584A03448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1443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76" name="Freeform 78">
                  <a:extLst>
                    <a:ext uri="{FF2B5EF4-FFF2-40B4-BE49-F238E27FC236}">
                      <a16:creationId xmlns:a16="http://schemas.microsoft.com/office/drawing/2014/main" id="{F4C4EFFF-E30B-4F0B-9ED4-FF63047DCBD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2205037"/>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77" name="Freeform 84">
                  <a:extLst>
                    <a:ext uri="{FF2B5EF4-FFF2-40B4-BE49-F238E27FC236}">
                      <a16:creationId xmlns:a16="http://schemas.microsoft.com/office/drawing/2014/main" id="{173FDB7E-F5CA-497D-95CF-7A00D6789CF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2967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78" name="Freeform 87">
                  <a:extLst>
                    <a:ext uri="{FF2B5EF4-FFF2-40B4-BE49-F238E27FC236}">
                      <a16:creationId xmlns:a16="http://schemas.microsoft.com/office/drawing/2014/main" id="{42266BB1-5605-4F64-B071-80A97BAD9C3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967037"/>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79" name="Freeform 60">
                  <a:extLst>
                    <a:ext uri="{FF2B5EF4-FFF2-40B4-BE49-F238E27FC236}">
                      <a16:creationId xmlns:a16="http://schemas.microsoft.com/office/drawing/2014/main" id="{90D15A2A-0F2D-4AB8-8252-303BA5DB3B0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80987"/>
                  <a:ext cx="319088" cy="1419225"/>
                </a:xfrm>
                <a:custGeom>
                  <a:avLst/>
                  <a:gdLst>
                    <a:gd name="T0" fmla="*/ 0 w 67"/>
                    <a:gd name="T1" fmla="*/ 0 h 298"/>
                    <a:gd name="T2" fmla="*/ 0 w 67"/>
                    <a:gd name="T3" fmla="*/ 298 h 298"/>
                    <a:gd name="T4" fmla="*/ 67 w 67"/>
                    <a:gd name="T5" fmla="*/ 149 h 298"/>
                    <a:gd name="T6" fmla="*/ 0 w 67"/>
                    <a:gd name="T7" fmla="*/ 0 h 298"/>
                  </a:gdLst>
                  <a:ahLst/>
                  <a:cxnLst>
                    <a:cxn ang="0">
                      <a:pos x="T0" y="T1"/>
                    </a:cxn>
                    <a:cxn ang="0">
                      <a:pos x="T2" y="T3"/>
                    </a:cxn>
                    <a:cxn ang="0">
                      <a:pos x="T4" y="T5"/>
                    </a:cxn>
                    <a:cxn ang="0">
                      <a:pos x="T6" y="T7"/>
                    </a:cxn>
                  </a:cxnLst>
                  <a:rect l="0" t="0" r="r" b="b"/>
                  <a:pathLst>
                    <a:path w="67" h="298">
                      <a:moveTo>
                        <a:pt x="0" y="0"/>
                      </a:moveTo>
                      <a:cubicBezTo>
                        <a:pt x="0" y="298"/>
                        <a:pt x="0" y="298"/>
                        <a:pt x="0" y="298"/>
                      </a:cubicBezTo>
                      <a:cubicBezTo>
                        <a:pt x="41" y="261"/>
                        <a:pt x="67" y="208"/>
                        <a:pt x="67" y="149"/>
                      </a:cubicBezTo>
                      <a:cubicBezTo>
                        <a:pt x="67"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80" name="Freeform 59">
                  <a:extLst>
                    <a:ext uri="{FF2B5EF4-FFF2-40B4-BE49-F238E27FC236}">
                      <a16:creationId xmlns:a16="http://schemas.microsoft.com/office/drawing/2014/main" id="{E676282C-5FCF-4E29-AE15-2545F1A685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97013" y="280987"/>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81" name="Freeform 62">
                  <a:extLst>
                    <a:ext uri="{FF2B5EF4-FFF2-40B4-BE49-F238E27FC236}">
                      <a16:creationId xmlns:a16="http://schemas.microsoft.com/office/drawing/2014/main" id="{AF7EC2A1-EAFC-4851-A4E3-47811C4456B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5" y="1390651"/>
                  <a:ext cx="1228725" cy="761999"/>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82" name="Freeform 65">
                  <a:extLst>
                    <a:ext uri="{FF2B5EF4-FFF2-40B4-BE49-F238E27FC236}">
                      <a16:creationId xmlns:a16="http://schemas.microsoft.com/office/drawing/2014/main" id="{6F9BD94B-F299-45D3-B66E-F20FBC9246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1362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0">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83" name="Freeform 79">
                  <a:extLst>
                    <a:ext uri="{FF2B5EF4-FFF2-40B4-BE49-F238E27FC236}">
                      <a16:creationId xmlns:a16="http://schemas.microsoft.com/office/drawing/2014/main" id="{50E616C9-EAB1-4990-B569-17C6CB08891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2124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84" name="Freeform 82">
                  <a:extLst>
                    <a:ext uri="{FF2B5EF4-FFF2-40B4-BE49-F238E27FC236}">
                      <a16:creationId xmlns:a16="http://schemas.microsoft.com/office/drawing/2014/main" id="{2F983FB0-2CC2-4D5F-A331-4130F138E91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124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85" name="Freeform 85">
                  <a:extLst>
                    <a:ext uri="{FF2B5EF4-FFF2-40B4-BE49-F238E27FC236}">
                      <a16:creationId xmlns:a16="http://schemas.microsoft.com/office/drawing/2014/main" id="{B1ABC269-0802-4C4A-9E57-6F876F122C8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2886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86" name="Freeform 88">
                  <a:extLst>
                    <a:ext uri="{FF2B5EF4-FFF2-40B4-BE49-F238E27FC236}">
                      <a16:creationId xmlns:a16="http://schemas.microsoft.com/office/drawing/2014/main" id="{233153AF-C5CF-40DD-9E5E-9B84272F467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886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187" name="Group 186">
                  <a:extLst>
                    <a:ext uri="{FF2B5EF4-FFF2-40B4-BE49-F238E27FC236}">
                      <a16:creationId xmlns:a16="http://schemas.microsoft.com/office/drawing/2014/main" id="{95E220B7-17F2-4748-A337-3B8D58860387}"/>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a:off x="587376" y="280988"/>
                  <a:ext cx="2457450" cy="3838575"/>
                  <a:chOff x="587376" y="280988"/>
                  <a:chExt cx="2457450" cy="3838575"/>
                </a:xfrm>
              </p:grpSpPr>
              <p:sp>
                <p:nvSpPr>
                  <p:cNvPr id="188" name="Line 63">
                    <a:extLst>
                      <a:ext uri="{FF2B5EF4-FFF2-40B4-BE49-F238E27FC236}">
                        <a16:creationId xmlns:a16="http://schemas.microsoft.com/office/drawing/2014/main" id="{63DC02CB-E162-45FD-AF68-0A1DB537F40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89" name="Line 66">
                    <a:extLst>
                      <a:ext uri="{FF2B5EF4-FFF2-40B4-BE49-F238E27FC236}">
                        <a16:creationId xmlns:a16="http://schemas.microsoft.com/office/drawing/2014/main" id="{4D9CBADA-7016-4987-B723-F7AE8E2E574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V="1">
                    <a:off x="1816101"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90" name="Line 67">
                    <a:extLst>
                      <a:ext uri="{FF2B5EF4-FFF2-40B4-BE49-F238E27FC236}">
                        <a16:creationId xmlns:a16="http://schemas.microsoft.com/office/drawing/2014/main" id="{1DCEDCA0-F979-4B3C-A0CA-F98F2DEE892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V="1">
                    <a:off x="1816101" y="280988"/>
                    <a:ext cx="0" cy="3838575"/>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91" name="Line 80">
                    <a:extLst>
                      <a:ext uri="{FF2B5EF4-FFF2-40B4-BE49-F238E27FC236}">
                        <a16:creationId xmlns:a16="http://schemas.microsoft.com/office/drawing/2014/main" id="{1B701ADB-B6EB-4BED-8D15-F358A67EC9F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92" name="Line 83">
                    <a:extLst>
                      <a:ext uri="{FF2B5EF4-FFF2-40B4-BE49-F238E27FC236}">
                        <a16:creationId xmlns:a16="http://schemas.microsoft.com/office/drawing/2014/main" id="{239EB39D-EF7A-4284-83B8-904957045D8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V="1">
                    <a:off x="1816101"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93" name="Line 86">
                    <a:extLst>
                      <a:ext uri="{FF2B5EF4-FFF2-40B4-BE49-F238E27FC236}">
                        <a16:creationId xmlns:a16="http://schemas.microsoft.com/office/drawing/2014/main" id="{59413AC3-6F9D-431E-8136-F15C0FCA62A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94" name="Line 89">
                    <a:extLst>
                      <a:ext uri="{FF2B5EF4-FFF2-40B4-BE49-F238E27FC236}">
                        <a16:creationId xmlns:a16="http://schemas.microsoft.com/office/drawing/2014/main" id="{987DF8D6-E53D-4C41-B339-1E5094638FA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V="1">
                    <a:off x="1816101"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grpSp>
            <p:nvGrpSpPr>
              <p:cNvPr id="147" name="Group 146">
                <a:extLst>
                  <a:ext uri="{FF2B5EF4-FFF2-40B4-BE49-F238E27FC236}">
                    <a16:creationId xmlns:a16="http://schemas.microsoft.com/office/drawing/2014/main" id="{66036562-1199-405F-B95A-C3A543B5DB4C}"/>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rot="2700000">
                <a:off x="9940728" y="245341"/>
                <a:ext cx="1785984" cy="2211229"/>
                <a:chOff x="3125006" y="3171595"/>
                <a:chExt cx="1785984" cy="2211229"/>
              </a:xfrm>
            </p:grpSpPr>
            <p:grpSp>
              <p:nvGrpSpPr>
                <p:cNvPr id="165" name="Group 164">
                  <a:extLst>
                    <a:ext uri="{FF2B5EF4-FFF2-40B4-BE49-F238E27FC236}">
                      <a16:creationId xmlns:a16="http://schemas.microsoft.com/office/drawing/2014/main" id="{C4C4997E-6944-4940-8B33-92DB90BCE3AD}"/>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a:off x="3136819" y="3174345"/>
                  <a:ext cx="1760933" cy="2208479"/>
                  <a:chOff x="4749017" y="2998646"/>
                  <a:chExt cx="1760933" cy="2208479"/>
                </a:xfrm>
              </p:grpSpPr>
              <p:cxnSp>
                <p:nvCxnSpPr>
                  <p:cNvPr id="169" name="Straight Connector 168">
                    <a:extLst>
                      <a:ext uri="{FF2B5EF4-FFF2-40B4-BE49-F238E27FC236}">
                        <a16:creationId xmlns:a16="http://schemas.microsoft.com/office/drawing/2014/main" id="{0A44DA53-5DA1-44E2-8EB4-F53CC84C9F2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5630197" y="2998646"/>
                    <a:ext cx="0" cy="2208479"/>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F072B3FF-FEA5-46BC-8627-9B46C5F3967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0800000" flipH="1">
                    <a:off x="4749017" y="4416771"/>
                    <a:ext cx="1760933"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171" name="Rectangle 30">
                    <a:extLst>
                      <a:ext uri="{FF2B5EF4-FFF2-40B4-BE49-F238E27FC236}">
                        <a16:creationId xmlns:a16="http://schemas.microsoft.com/office/drawing/2014/main" id="{FB18587D-1BDA-4D28-9B48-3C37C764B66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rot="13500000">
                    <a:off x="5136242" y="3224252"/>
                    <a:ext cx="987915" cy="987915"/>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 name="Rectangle 30">
                    <a:extLst>
                      <a:ext uri="{FF2B5EF4-FFF2-40B4-BE49-F238E27FC236}">
                        <a16:creationId xmlns:a16="http://schemas.microsoft.com/office/drawing/2014/main" id="{8CFE033B-F34F-4836-B6F3-93E6C7D9C5C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rot="13500000">
                    <a:off x="5327037" y="3070731"/>
                    <a:ext cx="606323" cy="606323"/>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6" name="Group 165">
                  <a:extLst>
                    <a:ext uri="{FF2B5EF4-FFF2-40B4-BE49-F238E27FC236}">
                      <a16:creationId xmlns:a16="http://schemas.microsoft.com/office/drawing/2014/main" id="{07F79761-CFAA-4330-8067-31EC1DC3E16B}"/>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a:off x="3125006" y="3171595"/>
                  <a:ext cx="1785984" cy="1799739"/>
                  <a:chOff x="6879836" y="3516901"/>
                  <a:chExt cx="1785984" cy="1799739"/>
                </a:xfrm>
              </p:grpSpPr>
              <p:sp>
                <p:nvSpPr>
                  <p:cNvPr id="167" name="Freeform: Shape 166">
                    <a:extLst>
                      <a:ext uri="{FF2B5EF4-FFF2-40B4-BE49-F238E27FC236}">
                        <a16:creationId xmlns:a16="http://schemas.microsoft.com/office/drawing/2014/main" id="{8A0BC496-427B-4836-B989-97B0673D8F5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a:off x="6879836" y="3521665"/>
                    <a:ext cx="892801" cy="1794975"/>
                  </a:xfrm>
                  <a:custGeom>
                    <a:avLst/>
                    <a:gdLst>
                      <a:gd name="connsiteX0" fmla="*/ 892801 w 892801"/>
                      <a:gd name="connsiteY0" fmla="*/ 0 h 1794975"/>
                      <a:gd name="connsiteX1" fmla="*/ 892801 w 892801"/>
                      <a:gd name="connsiteY1" fmla="*/ 1434622 h 1794975"/>
                      <a:gd name="connsiteX2" fmla="*/ 845919 w 892801"/>
                      <a:gd name="connsiteY2" fmla="*/ 1533379 h 1794975"/>
                      <a:gd name="connsiteX3" fmla="*/ 440820 w 892801"/>
                      <a:gd name="connsiteY3" fmla="*/ 1794916 h 1794975"/>
                      <a:gd name="connsiteX4" fmla="*/ 379878 w 892801"/>
                      <a:gd name="connsiteY4" fmla="*/ 1791253 h 1794975"/>
                      <a:gd name="connsiteX5" fmla="*/ 763083 w 892801"/>
                      <a:gd name="connsiteY5" fmla="*/ 100140 h 1794975"/>
                      <a:gd name="connsiteX6" fmla="*/ 892801 w 892801"/>
                      <a:gd name="connsiteY6" fmla="*/ 0 h 179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801" h="1794975">
                        <a:moveTo>
                          <a:pt x="892801" y="0"/>
                        </a:moveTo>
                        <a:lnTo>
                          <a:pt x="892801" y="1434622"/>
                        </a:lnTo>
                        <a:lnTo>
                          <a:pt x="845919" y="1533379"/>
                        </a:lnTo>
                        <a:cubicBezTo>
                          <a:pt x="735106" y="1711682"/>
                          <a:pt x="584368" y="1792418"/>
                          <a:pt x="440820" y="1794916"/>
                        </a:cubicBezTo>
                        <a:cubicBezTo>
                          <a:pt x="420314" y="1795273"/>
                          <a:pt x="399954" y="1794033"/>
                          <a:pt x="379878" y="1791253"/>
                        </a:cubicBezTo>
                        <a:cubicBezTo>
                          <a:pt x="-41718" y="1732871"/>
                          <a:pt x="-338017" y="995203"/>
                          <a:pt x="763083" y="100140"/>
                        </a:cubicBezTo>
                        <a:lnTo>
                          <a:pt x="892801"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168" name="Freeform: Shape 167">
                    <a:extLst>
                      <a:ext uri="{FF2B5EF4-FFF2-40B4-BE49-F238E27FC236}">
                        <a16:creationId xmlns:a16="http://schemas.microsoft.com/office/drawing/2014/main" id="{A0D554E1-33ED-415C-BF15-FC38D2E33C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a:off x="7772637" y="3516901"/>
                    <a:ext cx="893183" cy="1795123"/>
                  </a:xfrm>
                  <a:custGeom>
                    <a:avLst/>
                    <a:gdLst>
                      <a:gd name="connsiteX0" fmla="*/ 191 w 893183"/>
                      <a:gd name="connsiteY0" fmla="*/ 0 h 1795123"/>
                      <a:gd name="connsiteX1" fmla="*/ 130101 w 893183"/>
                      <a:gd name="connsiteY1" fmla="*/ 100288 h 1795123"/>
                      <a:gd name="connsiteX2" fmla="*/ 513306 w 893183"/>
                      <a:gd name="connsiteY2" fmla="*/ 1791401 h 1795123"/>
                      <a:gd name="connsiteX3" fmla="*/ 47265 w 893183"/>
                      <a:gd name="connsiteY3" fmla="*/ 1533527 h 1795123"/>
                      <a:gd name="connsiteX4" fmla="*/ 192 w 893183"/>
                      <a:gd name="connsiteY4" fmla="*/ 1434367 h 1795123"/>
                      <a:gd name="connsiteX5" fmla="*/ 192 w 893183"/>
                      <a:gd name="connsiteY5" fmla="*/ 1438981 h 1795123"/>
                      <a:gd name="connsiteX6" fmla="*/ 0 w 893183"/>
                      <a:gd name="connsiteY6" fmla="*/ 1439386 h 1795123"/>
                      <a:gd name="connsiteX7" fmla="*/ 0 w 893183"/>
                      <a:gd name="connsiteY7" fmla="*/ 4764 h 1795123"/>
                      <a:gd name="connsiteX8" fmla="*/ 191 w 893183"/>
                      <a:gd name="connsiteY8" fmla="*/ 4616 h 1795123"/>
                      <a:gd name="connsiteX9" fmla="*/ 191 w 893183"/>
                      <a:gd name="connsiteY9" fmla="*/ 0 h 179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3183" h="1795123">
                        <a:moveTo>
                          <a:pt x="191" y="0"/>
                        </a:moveTo>
                        <a:lnTo>
                          <a:pt x="130101" y="100288"/>
                        </a:lnTo>
                        <a:cubicBezTo>
                          <a:pt x="1231201" y="995351"/>
                          <a:pt x="934902" y="1733019"/>
                          <a:pt x="513306" y="1791401"/>
                        </a:cubicBezTo>
                        <a:cubicBezTo>
                          <a:pt x="352699" y="1813642"/>
                          <a:pt x="173909" y="1737302"/>
                          <a:pt x="47265" y="1533527"/>
                        </a:cubicBezTo>
                        <a:lnTo>
                          <a:pt x="192" y="1434367"/>
                        </a:lnTo>
                        <a:lnTo>
                          <a:pt x="192" y="1438981"/>
                        </a:lnTo>
                        <a:lnTo>
                          <a:pt x="0" y="1439386"/>
                        </a:lnTo>
                        <a:lnTo>
                          <a:pt x="0" y="4764"/>
                        </a:lnTo>
                        <a:lnTo>
                          <a:pt x="191" y="4616"/>
                        </a:lnTo>
                        <a:lnTo>
                          <a:pt x="191"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grpSp>
          </p:grpSp>
          <p:grpSp>
            <p:nvGrpSpPr>
              <p:cNvPr id="148" name="Group 147">
                <a:extLst>
                  <a:ext uri="{FF2B5EF4-FFF2-40B4-BE49-F238E27FC236}">
                    <a16:creationId xmlns:a16="http://schemas.microsoft.com/office/drawing/2014/main" id="{D1F1EE7D-C5FF-46EA-AB9C-94E1F2D9B730}"/>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rot="5400000">
                <a:off x="10400268" y="1917602"/>
                <a:ext cx="633413" cy="1862138"/>
                <a:chOff x="5959192" y="333389"/>
                <a:chExt cx="633413" cy="1862138"/>
              </a:xfrm>
            </p:grpSpPr>
            <p:grpSp>
              <p:nvGrpSpPr>
                <p:cNvPr id="161" name="Group 160">
                  <a:extLst>
                    <a:ext uri="{FF2B5EF4-FFF2-40B4-BE49-F238E27FC236}">
                      <a16:creationId xmlns:a16="http://schemas.microsoft.com/office/drawing/2014/main" id="{2AC2FE37-AED7-4C81-A52E-FD105C1BDA8D}"/>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a:off x="5959192" y="333389"/>
                  <a:ext cx="633413" cy="1419225"/>
                  <a:chOff x="5959192" y="333389"/>
                  <a:chExt cx="633413" cy="1419225"/>
                </a:xfrm>
              </p:grpSpPr>
              <p:sp>
                <p:nvSpPr>
                  <p:cNvPr id="163" name="Freeform 68">
                    <a:extLst>
                      <a:ext uri="{FF2B5EF4-FFF2-40B4-BE49-F238E27FC236}">
                        <a16:creationId xmlns:a16="http://schemas.microsoft.com/office/drawing/2014/main" id="{AB34FC05-3259-4BE2-8DA9-91435FAFCE7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59192" y="333389"/>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64" name="Freeform 69">
                    <a:extLst>
                      <a:ext uri="{FF2B5EF4-FFF2-40B4-BE49-F238E27FC236}">
                        <a16:creationId xmlns:a16="http://schemas.microsoft.com/office/drawing/2014/main" id="{AC11598E-3FD2-47F3-8E57-D5D6130DBC3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78280" y="333389"/>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162" name="Line 70">
                  <a:extLst>
                    <a:ext uri="{FF2B5EF4-FFF2-40B4-BE49-F238E27FC236}">
                      <a16:creationId xmlns:a16="http://schemas.microsoft.com/office/drawing/2014/main" id="{37D098FA-73CF-44E6-B612-7DE664E5DE0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V="1">
                  <a:off x="6278281" y="333389"/>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49" name="Group 148">
                <a:extLst>
                  <a:ext uri="{FF2B5EF4-FFF2-40B4-BE49-F238E27FC236}">
                    <a16:creationId xmlns:a16="http://schemas.microsoft.com/office/drawing/2014/main" id="{66672930-1A30-4508-A9D2-FA4271C6B1E1}"/>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rot="2700000">
                <a:off x="11158635" y="5515533"/>
                <a:ext cx="317159" cy="932400"/>
                <a:chOff x="6376988" y="280988"/>
                <a:chExt cx="633413" cy="1862138"/>
              </a:xfrm>
            </p:grpSpPr>
            <p:sp>
              <p:nvSpPr>
                <p:cNvPr id="158" name="Freeform 68">
                  <a:extLst>
                    <a:ext uri="{FF2B5EF4-FFF2-40B4-BE49-F238E27FC236}">
                      <a16:creationId xmlns:a16="http://schemas.microsoft.com/office/drawing/2014/main" id="{174F3D5B-9943-4A8B-8699-ABB2B7991B8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376988" y="280988"/>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59" name="Freeform 69">
                  <a:extLst>
                    <a:ext uri="{FF2B5EF4-FFF2-40B4-BE49-F238E27FC236}">
                      <a16:creationId xmlns:a16="http://schemas.microsoft.com/office/drawing/2014/main" id="{6834DCA2-951C-4A9B-8490-5C7BD0FFBB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696076" y="280988"/>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60" name="Line 70">
                  <a:extLst>
                    <a:ext uri="{FF2B5EF4-FFF2-40B4-BE49-F238E27FC236}">
                      <a16:creationId xmlns:a16="http://schemas.microsoft.com/office/drawing/2014/main" id="{316B6CF4-BCF3-4765-B744-A1EB5A76D33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V="1">
                  <a:off x="6696076" y="280988"/>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50" name="Group 149">
                <a:extLst>
                  <a:ext uri="{FF2B5EF4-FFF2-40B4-BE49-F238E27FC236}">
                    <a16:creationId xmlns:a16="http://schemas.microsoft.com/office/drawing/2014/main" id="{BAD99054-FC47-4391-9369-B309A0AA2582}"/>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rot="2700000">
                <a:off x="7251633" y="4274501"/>
                <a:ext cx="903599" cy="2160000"/>
                <a:chOff x="9057947" y="3423463"/>
                <a:chExt cx="903599" cy="2160000"/>
              </a:xfrm>
            </p:grpSpPr>
            <p:grpSp>
              <p:nvGrpSpPr>
                <p:cNvPr id="151" name="Group 150">
                  <a:extLst>
                    <a:ext uri="{FF2B5EF4-FFF2-40B4-BE49-F238E27FC236}">
                      <a16:creationId xmlns:a16="http://schemas.microsoft.com/office/drawing/2014/main" id="{1A1CDB94-FE6F-4AAC-94D9-DDCEC703B126}"/>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a:off x="9057947" y="3432856"/>
                  <a:ext cx="903599" cy="1872461"/>
                  <a:chOff x="10538626" y="3165838"/>
                  <a:chExt cx="936000" cy="1939601"/>
                </a:xfrm>
              </p:grpSpPr>
              <p:sp>
                <p:nvSpPr>
                  <p:cNvPr id="156" name="Freeform: Shape 155">
                    <a:extLst>
                      <a:ext uri="{FF2B5EF4-FFF2-40B4-BE49-F238E27FC236}">
                        <a16:creationId xmlns:a16="http://schemas.microsoft.com/office/drawing/2014/main" id="{99B22DCB-54E6-4769-9DD7-3736B4041B2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a:off x="10538626" y="3183996"/>
                    <a:ext cx="453600" cy="1920288"/>
                  </a:xfrm>
                  <a:custGeom>
                    <a:avLst/>
                    <a:gdLst>
                      <a:gd name="connsiteX0" fmla="*/ 453600 w 453600"/>
                      <a:gd name="connsiteY0" fmla="*/ 0 h 1920288"/>
                      <a:gd name="connsiteX1" fmla="*/ 453600 w 453600"/>
                      <a:gd name="connsiteY1" fmla="*/ 1920288 h 1920288"/>
                      <a:gd name="connsiteX2" fmla="*/ 384059 w 453600"/>
                      <a:gd name="connsiteY2" fmla="*/ 1914152 h 1920288"/>
                      <a:gd name="connsiteX3" fmla="*/ 9354 w 453600"/>
                      <a:gd name="connsiteY3" fmla="*/ 1548700 h 1920288"/>
                      <a:gd name="connsiteX4" fmla="*/ 0 w 453600"/>
                      <a:gd name="connsiteY4" fmla="*/ 1455902 h 1920288"/>
                      <a:gd name="connsiteX5" fmla="*/ 146 w 453600"/>
                      <a:gd name="connsiteY5" fmla="*/ 1451885 h 1920288"/>
                      <a:gd name="connsiteX6" fmla="*/ 145 w 453600"/>
                      <a:gd name="connsiteY6" fmla="*/ 1451885 h 1920288"/>
                      <a:gd name="connsiteX7" fmla="*/ 7358 w 453600"/>
                      <a:gd name="connsiteY7" fmla="*/ 1253678 h 1920288"/>
                      <a:gd name="connsiteX8" fmla="*/ 424671 w 453600"/>
                      <a:gd name="connsiteY8" fmla="*/ 36480 h 1920288"/>
                      <a:gd name="connsiteX9" fmla="*/ 453600 w 453600"/>
                      <a:gd name="connsiteY9" fmla="*/ 0 h 1920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3600" h="1920288">
                        <a:moveTo>
                          <a:pt x="453600" y="0"/>
                        </a:moveTo>
                        <a:lnTo>
                          <a:pt x="453600" y="1920288"/>
                        </a:lnTo>
                        <a:lnTo>
                          <a:pt x="384059" y="1914152"/>
                        </a:lnTo>
                        <a:cubicBezTo>
                          <a:pt x="196308" y="1880615"/>
                          <a:pt x="47443" y="1734834"/>
                          <a:pt x="9354" y="1548700"/>
                        </a:cubicBezTo>
                        <a:lnTo>
                          <a:pt x="0" y="1455902"/>
                        </a:lnTo>
                        <a:lnTo>
                          <a:pt x="146" y="1451885"/>
                        </a:lnTo>
                        <a:lnTo>
                          <a:pt x="145" y="1451885"/>
                        </a:lnTo>
                        <a:lnTo>
                          <a:pt x="7358" y="1253678"/>
                        </a:lnTo>
                        <a:cubicBezTo>
                          <a:pt x="42019" y="780132"/>
                          <a:pt x="195015" y="355125"/>
                          <a:pt x="424671" y="36480"/>
                        </a:cubicBezTo>
                        <a:lnTo>
                          <a:pt x="453600"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157" name="Freeform: Shape 156">
                    <a:extLst>
                      <a:ext uri="{FF2B5EF4-FFF2-40B4-BE49-F238E27FC236}">
                        <a16:creationId xmlns:a16="http://schemas.microsoft.com/office/drawing/2014/main" id="{67DA3C33-5733-4571-AD7C-F9D7447D184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a:off x="10992226" y="3165838"/>
                    <a:ext cx="482400" cy="1939601"/>
                  </a:xfrm>
                  <a:custGeom>
                    <a:avLst/>
                    <a:gdLst>
                      <a:gd name="connsiteX0" fmla="*/ 14399 w 482400"/>
                      <a:gd name="connsiteY0" fmla="*/ 0 h 1939601"/>
                      <a:gd name="connsiteX1" fmla="*/ 14399 w 482400"/>
                      <a:gd name="connsiteY1" fmla="*/ 689615 h 1939601"/>
                      <a:gd name="connsiteX2" fmla="*/ 14400 w 482400"/>
                      <a:gd name="connsiteY2" fmla="*/ 689615 h 1939601"/>
                      <a:gd name="connsiteX3" fmla="*/ 14401 w 482400"/>
                      <a:gd name="connsiteY3" fmla="*/ 689615 h 1939601"/>
                      <a:gd name="connsiteX4" fmla="*/ 14401 w 482400"/>
                      <a:gd name="connsiteY4" fmla="*/ 0 h 1939601"/>
                      <a:gd name="connsiteX5" fmla="*/ 57729 w 482400"/>
                      <a:gd name="connsiteY5" fmla="*/ 54638 h 1939601"/>
                      <a:gd name="connsiteX6" fmla="*/ 475042 w 482400"/>
                      <a:gd name="connsiteY6" fmla="*/ 1271836 h 1939601"/>
                      <a:gd name="connsiteX7" fmla="*/ 482255 w 482400"/>
                      <a:gd name="connsiteY7" fmla="*/ 1470043 h 1939601"/>
                      <a:gd name="connsiteX8" fmla="*/ 482254 w 482400"/>
                      <a:gd name="connsiteY8" fmla="*/ 1470043 h 1939601"/>
                      <a:gd name="connsiteX9" fmla="*/ 482400 w 482400"/>
                      <a:gd name="connsiteY9" fmla="*/ 1474060 h 1939601"/>
                      <a:gd name="connsiteX10" fmla="*/ 473046 w 482400"/>
                      <a:gd name="connsiteY10" fmla="*/ 1566858 h 1939601"/>
                      <a:gd name="connsiteX11" fmla="*/ 15706 w 482400"/>
                      <a:gd name="connsiteY11" fmla="*/ 1939601 h 1939601"/>
                      <a:gd name="connsiteX12" fmla="*/ 14400 w 482400"/>
                      <a:gd name="connsiteY12" fmla="*/ 1939469 h 1939601"/>
                      <a:gd name="connsiteX13" fmla="*/ 13094 w 482400"/>
                      <a:gd name="connsiteY13" fmla="*/ 1939601 h 1939601"/>
                      <a:gd name="connsiteX14" fmla="*/ 0 w 482400"/>
                      <a:gd name="connsiteY14" fmla="*/ 1938446 h 1939601"/>
                      <a:gd name="connsiteX15" fmla="*/ 0 w 482400"/>
                      <a:gd name="connsiteY15" fmla="*/ 18158 h 1939601"/>
                      <a:gd name="connsiteX16" fmla="*/ 14399 w 482400"/>
                      <a:gd name="connsiteY16" fmla="*/ 0 h 1939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2400" h="1939601">
                        <a:moveTo>
                          <a:pt x="14399" y="0"/>
                        </a:moveTo>
                        <a:lnTo>
                          <a:pt x="14399" y="689615"/>
                        </a:lnTo>
                        <a:lnTo>
                          <a:pt x="14400" y="689615"/>
                        </a:lnTo>
                        <a:lnTo>
                          <a:pt x="14401" y="689615"/>
                        </a:lnTo>
                        <a:lnTo>
                          <a:pt x="14401" y="0"/>
                        </a:lnTo>
                        <a:lnTo>
                          <a:pt x="57729" y="54638"/>
                        </a:lnTo>
                        <a:cubicBezTo>
                          <a:pt x="287385" y="373283"/>
                          <a:pt x="440381" y="798290"/>
                          <a:pt x="475042" y="1271836"/>
                        </a:cubicBezTo>
                        <a:lnTo>
                          <a:pt x="482255" y="1470043"/>
                        </a:lnTo>
                        <a:lnTo>
                          <a:pt x="482254" y="1470043"/>
                        </a:lnTo>
                        <a:lnTo>
                          <a:pt x="482400" y="1474060"/>
                        </a:lnTo>
                        <a:lnTo>
                          <a:pt x="473046" y="1566858"/>
                        </a:lnTo>
                        <a:cubicBezTo>
                          <a:pt x="429516" y="1779582"/>
                          <a:pt x="241298" y="1939601"/>
                          <a:pt x="15706" y="1939601"/>
                        </a:cubicBezTo>
                        <a:lnTo>
                          <a:pt x="14400" y="1939469"/>
                        </a:lnTo>
                        <a:lnTo>
                          <a:pt x="13094" y="1939601"/>
                        </a:lnTo>
                        <a:lnTo>
                          <a:pt x="0" y="1938446"/>
                        </a:lnTo>
                        <a:lnTo>
                          <a:pt x="0" y="18158"/>
                        </a:lnTo>
                        <a:lnTo>
                          <a:pt x="14399"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grpSp>
            <p:grpSp>
              <p:nvGrpSpPr>
                <p:cNvPr id="152" name="Group 151">
                  <a:extLst>
                    <a:ext uri="{FF2B5EF4-FFF2-40B4-BE49-F238E27FC236}">
                      <a16:creationId xmlns:a16="http://schemas.microsoft.com/office/drawing/2014/main" id="{DEACDE3F-3571-479B-8545-A0EB157DFB7D}"/>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a:off x="9210264" y="3423463"/>
                  <a:ext cx="597126" cy="2160000"/>
                  <a:chOff x="9210264" y="3423463"/>
                  <a:chExt cx="597126" cy="2160000"/>
                </a:xfrm>
              </p:grpSpPr>
              <p:cxnSp>
                <p:nvCxnSpPr>
                  <p:cNvPr id="153" name="Straight Connector 152">
                    <a:extLst>
                      <a:ext uri="{FF2B5EF4-FFF2-40B4-BE49-F238E27FC236}">
                        <a16:creationId xmlns:a16="http://schemas.microsoft.com/office/drawing/2014/main" id="{0EBC688C-242B-4AF8-9A28-74C5D3A7DD7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508827" y="3423463"/>
                    <a:ext cx="0" cy="216000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154" name="Rectangle 5">
                    <a:extLst>
                      <a:ext uri="{FF2B5EF4-FFF2-40B4-BE49-F238E27FC236}">
                        <a16:creationId xmlns:a16="http://schemas.microsoft.com/office/drawing/2014/main" id="{C4C8C45C-CEB8-4DEA-A7C9-8028747D4C2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rot="2700000">
                    <a:off x="9210264" y="4162845"/>
                    <a:ext cx="597126" cy="597126"/>
                  </a:xfrm>
                  <a:custGeom>
                    <a:avLst/>
                    <a:gdLst>
                      <a:gd name="connsiteX0" fmla="*/ 0 w 1239398"/>
                      <a:gd name="connsiteY0" fmla="*/ 0 h 1239398"/>
                      <a:gd name="connsiteX1" fmla="*/ 1239398 w 1239398"/>
                      <a:gd name="connsiteY1" fmla="*/ 0 h 1239398"/>
                      <a:gd name="connsiteX2" fmla="*/ 1239398 w 1239398"/>
                      <a:gd name="connsiteY2" fmla="*/ 1239398 h 1239398"/>
                      <a:gd name="connsiteX3" fmla="*/ 0 w 1239398"/>
                      <a:gd name="connsiteY3" fmla="*/ 1239398 h 1239398"/>
                      <a:gd name="connsiteX4" fmla="*/ 0 w 1239398"/>
                      <a:gd name="connsiteY4" fmla="*/ 0 h 1239398"/>
                      <a:gd name="connsiteX0" fmla="*/ 0 w 1239398"/>
                      <a:gd name="connsiteY0" fmla="*/ 0 h 1239398"/>
                      <a:gd name="connsiteX1" fmla="*/ 1239398 w 1239398"/>
                      <a:gd name="connsiteY1" fmla="*/ 0 h 1239398"/>
                      <a:gd name="connsiteX2" fmla="*/ 1239398 w 1239398"/>
                      <a:gd name="connsiteY2" fmla="*/ 1239398 h 1239398"/>
                      <a:gd name="connsiteX3" fmla="*/ 0 w 1239398"/>
                      <a:gd name="connsiteY3" fmla="*/ 1239398 h 1239398"/>
                      <a:gd name="connsiteX4" fmla="*/ 91440 w 1239398"/>
                      <a:gd name="connsiteY4" fmla="*/ 91440 h 1239398"/>
                      <a:gd name="connsiteX0" fmla="*/ 1239398 w 1239398"/>
                      <a:gd name="connsiteY0" fmla="*/ 0 h 1239398"/>
                      <a:gd name="connsiteX1" fmla="*/ 1239398 w 1239398"/>
                      <a:gd name="connsiteY1" fmla="*/ 1239398 h 1239398"/>
                      <a:gd name="connsiteX2" fmla="*/ 0 w 1239398"/>
                      <a:gd name="connsiteY2" fmla="*/ 1239398 h 1239398"/>
                      <a:gd name="connsiteX3" fmla="*/ 91440 w 1239398"/>
                      <a:gd name="connsiteY3" fmla="*/ 91440 h 1239398"/>
                      <a:gd name="connsiteX0" fmla="*/ 1239398 w 1239398"/>
                      <a:gd name="connsiteY0" fmla="*/ 0 h 1239398"/>
                      <a:gd name="connsiteX1" fmla="*/ 1239398 w 1239398"/>
                      <a:gd name="connsiteY1" fmla="*/ 1239398 h 1239398"/>
                      <a:gd name="connsiteX2" fmla="*/ 0 w 1239398"/>
                      <a:gd name="connsiteY2" fmla="*/ 1239398 h 1239398"/>
                    </a:gdLst>
                    <a:ahLst/>
                    <a:cxnLst>
                      <a:cxn ang="0">
                        <a:pos x="connsiteX0" y="connsiteY0"/>
                      </a:cxn>
                      <a:cxn ang="0">
                        <a:pos x="connsiteX1" y="connsiteY1"/>
                      </a:cxn>
                      <a:cxn ang="0">
                        <a:pos x="connsiteX2" y="connsiteY2"/>
                      </a:cxn>
                    </a:cxnLst>
                    <a:rect l="l" t="t" r="r" b="b"/>
                    <a:pathLst>
                      <a:path w="1239398" h="1239398">
                        <a:moveTo>
                          <a:pt x="1239398" y="0"/>
                        </a:moveTo>
                        <a:lnTo>
                          <a:pt x="1239398" y="1239398"/>
                        </a:lnTo>
                        <a:lnTo>
                          <a:pt x="0" y="1239398"/>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5" name="Rectangle 5">
                    <a:extLst>
                      <a:ext uri="{FF2B5EF4-FFF2-40B4-BE49-F238E27FC236}">
                        <a16:creationId xmlns:a16="http://schemas.microsoft.com/office/drawing/2014/main" id="{7FC624AF-D992-41C1-A403-A0A4731BE06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rot="2700000">
                    <a:off x="9297710" y="3747070"/>
                    <a:ext cx="422234" cy="422234"/>
                  </a:xfrm>
                  <a:custGeom>
                    <a:avLst/>
                    <a:gdLst>
                      <a:gd name="connsiteX0" fmla="*/ 0 w 1239398"/>
                      <a:gd name="connsiteY0" fmla="*/ 0 h 1239398"/>
                      <a:gd name="connsiteX1" fmla="*/ 1239398 w 1239398"/>
                      <a:gd name="connsiteY1" fmla="*/ 0 h 1239398"/>
                      <a:gd name="connsiteX2" fmla="*/ 1239398 w 1239398"/>
                      <a:gd name="connsiteY2" fmla="*/ 1239398 h 1239398"/>
                      <a:gd name="connsiteX3" fmla="*/ 0 w 1239398"/>
                      <a:gd name="connsiteY3" fmla="*/ 1239398 h 1239398"/>
                      <a:gd name="connsiteX4" fmla="*/ 0 w 1239398"/>
                      <a:gd name="connsiteY4" fmla="*/ 0 h 1239398"/>
                      <a:gd name="connsiteX0" fmla="*/ 0 w 1239398"/>
                      <a:gd name="connsiteY0" fmla="*/ 0 h 1239398"/>
                      <a:gd name="connsiteX1" fmla="*/ 1239398 w 1239398"/>
                      <a:gd name="connsiteY1" fmla="*/ 0 h 1239398"/>
                      <a:gd name="connsiteX2" fmla="*/ 1239398 w 1239398"/>
                      <a:gd name="connsiteY2" fmla="*/ 1239398 h 1239398"/>
                      <a:gd name="connsiteX3" fmla="*/ 0 w 1239398"/>
                      <a:gd name="connsiteY3" fmla="*/ 1239398 h 1239398"/>
                      <a:gd name="connsiteX4" fmla="*/ 91440 w 1239398"/>
                      <a:gd name="connsiteY4" fmla="*/ 91440 h 1239398"/>
                      <a:gd name="connsiteX0" fmla="*/ 1239398 w 1239398"/>
                      <a:gd name="connsiteY0" fmla="*/ 0 h 1239398"/>
                      <a:gd name="connsiteX1" fmla="*/ 1239398 w 1239398"/>
                      <a:gd name="connsiteY1" fmla="*/ 1239398 h 1239398"/>
                      <a:gd name="connsiteX2" fmla="*/ 0 w 1239398"/>
                      <a:gd name="connsiteY2" fmla="*/ 1239398 h 1239398"/>
                      <a:gd name="connsiteX3" fmla="*/ 91440 w 1239398"/>
                      <a:gd name="connsiteY3" fmla="*/ 91440 h 1239398"/>
                      <a:gd name="connsiteX0" fmla="*/ 1239398 w 1239398"/>
                      <a:gd name="connsiteY0" fmla="*/ 0 h 1239398"/>
                      <a:gd name="connsiteX1" fmla="*/ 1239398 w 1239398"/>
                      <a:gd name="connsiteY1" fmla="*/ 1239398 h 1239398"/>
                      <a:gd name="connsiteX2" fmla="*/ 0 w 1239398"/>
                      <a:gd name="connsiteY2" fmla="*/ 1239398 h 1239398"/>
                    </a:gdLst>
                    <a:ahLst/>
                    <a:cxnLst>
                      <a:cxn ang="0">
                        <a:pos x="connsiteX0" y="connsiteY0"/>
                      </a:cxn>
                      <a:cxn ang="0">
                        <a:pos x="connsiteX1" y="connsiteY1"/>
                      </a:cxn>
                      <a:cxn ang="0">
                        <a:pos x="connsiteX2" y="connsiteY2"/>
                      </a:cxn>
                    </a:cxnLst>
                    <a:rect l="l" t="t" r="r" b="b"/>
                    <a:pathLst>
                      <a:path w="1239398" h="1239398">
                        <a:moveTo>
                          <a:pt x="1239398" y="0"/>
                        </a:moveTo>
                        <a:lnTo>
                          <a:pt x="1239398" y="1239398"/>
                        </a:lnTo>
                        <a:lnTo>
                          <a:pt x="0" y="1239398"/>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grpSp>
          <p:nvGrpSpPr>
            <p:cNvPr id="96" name="Group 95">
              <a:extLst>
                <a:ext uri="{FF2B5EF4-FFF2-40B4-BE49-F238E27FC236}">
                  <a16:creationId xmlns:a16="http://schemas.microsoft.com/office/drawing/2014/main" id="{F63171A4-E846-4A64-8292-3ED3583B6DE9}"/>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rot="10800000" flipH="1">
              <a:off x="2171191" y="712681"/>
              <a:ext cx="5539609" cy="5682348"/>
              <a:chOff x="6623433" y="457964"/>
              <a:chExt cx="5539609" cy="5682348"/>
            </a:xfrm>
          </p:grpSpPr>
          <p:grpSp>
            <p:nvGrpSpPr>
              <p:cNvPr id="97" name="Group 96">
                <a:extLst>
                  <a:ext uri="{FF2B5EF4-FFF2-40B4-BE49-F238E27FC236}">
                    <a16:creationId xmlns:a16="http://schemas.microsoft.com/office/drawing/2014/main" id="{E59C66F3-BAB8-46AB-849B-0BC14A74B8AB}"/>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rot="2700000">
                <a:off x="9015028" y="2840007"/>
                <a:ext cx="2457452" cy="3838576"/>
                <a:chOff x="587375" y="280987"/>
                <a:chExt cx="2457452" cy="3838576"/>
              </a:xfrm>
            </p:grpSpPr>
            <p:sp>
              <p:nvSpPr>
                <p:cNvPr id="124" name="Freeform 64">
                  <a:extLst>
                    <a:ext uri="{FF2B5EF4-FFF2-40B4-BE49-F238E27FC236}">
                      <a16:creationId xmlns:a16="http://schemas.microsoft.com/office/drawing/2014/main" id="{68CD087B-52FF-4F11-A251-6F6A6B9093A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2" y="1443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25" name="Freeform 81">
                  <a:extLst>
                    <a:ext uri="{FF2B5EF4-FFF2-40B4-BE49-F238E27FC236}">
                      <a16:creationId xmlns:a16="http://schemas.microsoft.com/office/drawing/2014/main" id="{7FD7CD23-A1FC-41E8-A563-0B0A87A8FC8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205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26" name="Freeform 61">
                  <a:extLst>
                    <a:ext uri="{FF2B5EF4-FFF2-40B4-BE49-F238E27FC236}">
                      <a16:creationId xmlns:a16="http://schemas.microsoft.com/office/drawing/2014/main" id="{A3A34481-695D-470B-9A01-A047EAA615B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1443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27" name="Freeform 78">
                  <a:extLst>
                    <a:ext uri="{FF2B5EF4-FFF2-40B4-BE49-F238E27FC236}">
                      <a16:creationId xmlns:a16="http://schemas.microsoft.com/office/drawing/2014/main" id="{5B26EEFA-6CAA-4BF6-B4BD-7C083D59BF3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2205037"/>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28" name="Freeform 84">
                  <a:extLst>
                    <a:ext uri="{FF2B5EF4-FFF2-40B4-BE49-F238E27FC236}">
                      <a16:creationId xmlns:a16="http://schemas.microsoft.com/office/drawing/2014/main" id="{61976329-310A-4F70-B22C-F032D4BF7E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2967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29" name="Freeform 87">
                  <a:extLst>
                    <a:ext uri="{FF2B5EF4-FFF2-40B4-BE49-F238E27FC236}">
                      <a16:creationId xmlns:a16="http://schemas.microsoft.com/office/drawing/2014/main" id="{0A0DA1ED-70C5-4D8F-B61F-F6E9E07D595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967037"/>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30" name="Freeform 60">
                  <a:extLst>
                    <a:ext uri="{FF2B5EF4-FFF2-40B4-BE49-F238E27FC236}">
                      <a16:creationId xmlns:a16="http://schemas.microsoft.com/office/drawing/2014/main" id="{EDF58541-8ECC-487F-96C7-3267D0F9C8C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80987"/>
                  <a:ext cx="319088" cy="1419225"/>
                </a:xfrm>
                <a:custGeom>
                  <a:avLst/>
                  <a:gdLst>
                    <a:gd name="T0" fmla="*/ 0 w 67"/>
                    <a:gd name="T1" fmla="*/ 0 h 298"/>
                    <a:gd name="T2" fmla="*/ 0 w 67"/>
                    <a:gd name="T3" fmla="*/ 298 h 298"/>
                    <a:gd name="T4" fmla="*/ 67 w 67"/>
                    <a:gd name="T5" fmla="*/ 149 h 298"/>
                    <a:gd name="T6" fmla="*/ 0 w 67"/>
                    <a:gd name="T7" fmla="*/ 0 h 298"/>
                  </a:gdLst>
                  <a:ahLst/>
                  <a:cxnLst>
                    <a:cxn ang="0">
                      <a:pos x="T0" y="T1"/>
                    </a:cxn>
                    <a:cxn ang="0">
                      <a:pos x="T2" y="T3"/>
                    </a:cxn>
                    <a:cxn ang="0">
                      <a:pos x="T4" y="T5"/>
                    </a:cxn>
                    <a:cxn ang="0">
                      <a:pos x="T6" y="T7"/>
                    </a:cxn>
                  </a:cxnLst>
                  <a:rect l="0" t="0" r="r" b="b"/>
                  <a:pathLst>
                    <a:path w="67" h="298">
                      <a:moveTo>
                        <a:pt x="0" y="0"/>
                      </a:moveTo>
                      <a:cubicBezTo>
                        <a:pt x="0" y="298"/>
                        <a:pt x="0" y="298"/>
                        <a:pt x="0" y="298"/>
                      </a:cubicBezTo>
                      <a:cubicBezTo>
                        <a:pt x="41" y="261"/>
                        <a:pt x="67" y="208"/>
                        <a:pt x="67" y="149"/>
                      </a:cubicBezTo>
                      <a:cubicBezTo>
                        <a:pt x="67"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31" name="Freeform 59">
                  <a:extLst>
                    <a:ext uri="{FF2B5EF4-FFF2-40B4-BE49-F238E27FC236}">
                      <a16:creationId xmlns:a16="http://schemas.microsoft.com/office/drawing/2014/main" id="{D1DAAA62-5552-4436-97D9-353F629E8AB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97013" y="280987"/>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32" name="Freeform 62">
                  <a:extLst>
                    <a:ext uri="{FF2B5EF4-FFF2-40B4-BE49-F238E27FC236}">
                      <a16:creationId xmlns:a16="http://schemas.microsoft.com/office/drawing/2014/main" id="{EBA1BB6B-72EF-4525-89A1-FC5BE70D71B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5" y="1390651"/>
                  <a:ext cx="1228725" cy="761999"/>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33" name="Freeform 65">
                  <a:extLst>
                    <a:ext uri="{FF2B5EF4-FFF2-40B4-BE49-F238E27FC236}">
                      <a16:creationId xmlns:a16="http://schemas.microsoft.com/office/drawing/2014/main" id="{D3BD4012-93F7-424A-9146-8E7E831D9E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1362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0">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34" name="Freeform 79">
                  <a:extLst>
                    <a:ext uri="{FF2B5EF4-FFF2-40B4-BE49-F238E27FC236}">
                      <a16:creationId xmlns:a16="http://schemas.microsoft.com/office/drawing/2014/main" id="{A2E36983-6A8E-4C78-AA27-363C0D676C8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2124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35" name="Freeform 82">
                  <a:extLst>
                    <a:ext uri="{FF2B5EF4-FFF2-40B4-BE49-F238E27FC236}">
                      <a16:creationId xmlns:a16="http://schemas.microsoft.com/office/drawing/2014/main" id="{AB2380FC-F201-44F0-A531-1402201E4EB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124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36" name="Freeform 85">
                  <a:extLst>
                    <a:ext uri="{FF2B5EF4-FFF2-40B4-BE49-F238E27FC236}">
                      <a16:creationId xmlns:a16="http://schemas.microsoft.com/office/drawing/2014/main" id="{737C3A27-BD47-4E93-A1E3-33B902DD068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2886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37" name="Freeform 88">
                  <a:extLst>
                    <a:ext uri="{FF2B5EF4-FFF2-40B4-BE49-F238E27FC236}">
                      <a16:creationId xmlns:a16="http://schemas.microsoft.com/office/drawing/2014/main" id="{C257BCC6-B88D-4C3B-BEFD-25D320F39CF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886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138" name="Group 137">
                  <a:extLst>
                    <a:ext uri="{FF2B5EF4-FFF2-40B4-BE49-F238E27FC236}">
                      <a16:creationId xmlns:a16="http://schemas.microsoft.com/office/drawing/2014/main" id="{0519964D-597A-4E0C-B66C-89D30B8582BC}"/>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a:off x="587376" y="280988"/>
                  <a:ext cx="2457450" cy="3838575"/>
                  <a:chOff x="587376" y="280988"/>
                  <a:chExt cx="2457450" cy="3838575"/>
                </a:xfrm>
              </p:grpSpPr>
              <p:sp>
                <p:nvSpPr>
                  <p:cNvPr id="139" name="Line 63">
                    <a:extLst>
                      <a:ext uri="{FF2B5EF4-FFF2-40B4-BE49-F238E27FC236}">
                        <a16:creationId xmlns:a16="http://schemas.microsoft.com/office/drawing/2014/main" id="{A31BADE6-3732-4787-8841-96E8F05C0A9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0" name="Line 66">
                    <a:extLst>
                      <a:ext uri="{FF2B5EF4-FFF2-40B4-BE49-F238E27FC236}">
                        <a16:creationId xmlns:a16="http://schemas.microsoft.com/office/drawing/2014/main" id="{447ED593-61E3-4BD7-8984-7FE5621549D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V="1">
                    <a:off x="1816101"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1" name="Line 67">
                    <a:extLst>
                      <a:ext uri="{FF2B5EF4-FFF2-40B4-BE49-F238E27FC236}">
                        <a16:creationId xmlns:a16="http://schemas.microsoft.com/office/drawing/2014/main" id="{6AD98272-0FC0-49AC-9877-8D2BAA5148B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V="1">
                    <a:off x="1816101" y="280988"/>
                    <a:ext cx="0" cy="3838575"/>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2" name="Line 80">
                    <a:extLst>
                      <a:ext uri="{FF2B5EF4-FFF2-40B4-BE49-F238E27FC236}">
                        <a16:creationId xmlns:a16="http://schemas.microsoft.com/office/drawing/2014/main" id="{D54770D9-48C7-4C76-9F40-65C9B9C05C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3" name="Line 83">
                    <a:extLst>
                      <a:ext uri="{FF2B5EF4-FFF2-40B4-BE49-F238E27FC236}">
                        <a16:creationId xmlns:a16="http://schemas.microsoft.com/office/drawing/2014/main" id="{4B9C1A3A-3DED-4CC1-820C-16B358DF9EC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V="1">
                    <a:off x="1816101"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4" name="Line 86">
                    <a:extLst>
                      <a:ext uri="{FF2B5EF4-FFF2-40B4-BE49-F238E27FC236}">
                        <a16:creationId xmlns:a16="http://schemas.microsoft.com/office/drawing/2014/main" id="{2404A56E-8A81-48CB-9AC4-2CB6EA55DD7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5" name="Line 89">
                    <a:extLst>
                      <a:ext uri="{FF2B5EF4-FFF2-40B4-BE49-F238E27FC236}">
                        <a16:creationId xmlns:a16="http://schemas.microsoft.com/office/drawing/2014/main" id="{6D6A743B-85A5-41A8-9664-D654620D25D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V="1">
                    <a:off x="1816101"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grpSp>
            <p:nvGrpSpPr>
              <p:cNvPr id="98" name="Group 97">
                <a:extLst>
                  <a:ext uri="{FF2B5EF4-FFF2-40B4-BE49-F238E27FC236}">
                    <a16:creationId xmlns:a16="http://schemas.microsoft.com/office/drawing/2014/main" id="{23DAD9FD-AF99-4D89-9BC8-E6739BD17ACA}"/>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rot="2700000">
                <a:off x="9940728" y="245341"/>
                <a:ext cx="1785984" cy="2211229"/>
                <a:chOff x="3125006" y="3171595"/>
                <a:chExt cx="1785984" cy="2211229"/>
              </a:xfrm>
            </p:grpSpPr>
            <p:grpSp>
              <p:nvGrpSpPr>
                <p:cNvPr id="116" name="Group 115">
                  <a:extLst>
                    <a:ext uri="{FF2B5EF4-FFF2-40B4-BE49-F238E27FC236}">
                      <a16:creationId xmlns:a16="http://schemas.microsoft.com/office/drawing/2014/main" id="{D7170781-0173-4FAB-8358-42C469FC51A3}"/>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a:off x="3136819" y="3174345"/>
                  <a:ext cx="1760933" cy="2208479"/>
                  <a:chOff x="4749017" y="2998646"/>
                  <a:chExt cx="1760933" cy="2208479"/>
                </a:xfrm>
              </p:grpSpPr>
              <p:cxnSp>
                <p:nvCxnSpPr>
                  <p:cNvPr id="120" name="Straight Connector 119">
                    <a:extLst>
                      <a:ext uri="{FF2B5EF4-FFF2-40B4-BE49-F238E27FC236}">
                        <a16:creationId xmlns:a16="http://schemas.microsoft.com/office/drawing/2014/main" id="{03C55E22-B879-4AE0-BC46-BA8A4E950C5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5630197" y="2998646"/>
                    <a:ext cx="0" cy="2208479"/>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AA07E073-1978-4DCC-9E5C-FF89EF524BF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0800000" flipH="1">
                    <a:off x="4749017" y="4416771"/>
                    <a:ext cx="1760933"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122" name="Rectangle 30">
                    <a:extLst>
                      <a:ext uri="{FF2B5EF4-FFF2-40B4-BE49-F238E27FC236}">
                        <a16:creationId xmlns:a16="http://schemas.microsoft.com/office/drawing/2014/main" id="{5691F80E-D2E0-4E78-AA76-8D827AE4101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rot="13500000">
                    <a:off x="5136242" y="3224252"/>
                    <a:ext cx="987915" cy="987915"/>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Rectangle 30">
                    <a:extLst>
                      <a:ext uri="{FF2B5EF4-FFF2-40B4-BE49-F238E27FC236}">
                        <a16:creationId xmlns:a16="http://schemas.microsoft.com/office/drawing/2014/main" id="{E34C55D1-5C55-44D3-9C26-E1951DA3937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rot="13500000">
                    <a:off x="5327037" y="3070731"/>
                    <a:ext cx="606323" cy="606323"/>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7" name="Group 116">
                  <a:extLst>
                    <a:ext uri="{FF2B5EF4-FFF2-40B4-BE49-F238E27FC236}">
                      <a16:creationId xmlns:a16="http://schemas.microsoft.com/office/drawing/2014/main" id="{4C9CB0E6-07EF-4140-926D-D380C1A88EB0}"/>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a:off x="3125006" y="3171595"/>
                  <a:ext cx="1785984" cy="1799739"/>
                  <a:chOff x="6879836" y="3516901"/>
                  <a:chExt cx="1785984" cy="1799739"/>
                </a:xfrm>
              </p:grpSpPr>
              <p:sp>
                <p:nvSpPr>
                  <p:cNvPr id="118" name="Freeform: Shape 117">
                    <a:extLst>
                      <a:ext uri="{FF2B5EF4-FFF2-40B4-BE49-F238E27FC236}">
                        <a16:creationId xmlns:a16="http://schemas.microsoft.com/office/drawing/2014/main" id="{263BBD78-504D-435B-8933-2C460DC38E7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a:off x="6879836" y="3521665"/>
                    <a:ext cx="892801" cy="1794975"/>
                  </a:xfrm>
                  <a:custGeom>
                    <a:avLst/>
                    <a:gdLst>
                      <a:gd name="connsiteX0" fmla="*/ 892801 w 892801"/>
                      <a:gd name="connsiteY0" fmla="*/ 0 h 1794975"/>
                      <a:gd name="connsiteX1" fmla="*/ 892801 w 892801"/>
                      <a:gd name="connsiteY1" fmla="*/ 1434622 h 1794975"/>
                      <a:gd name="connsiteX2" fmla="*/ 845919 w 892801"/>
                      <a:gd name="connsiteY2" fmla="*/ 1533379 h 1794975"/>
                      <a:gd name="connsiteX3" fmla="*/ 440820 w 892801"/>
                      <a:gd name="connsiteY3" fmla="*/ 1794916 h 1794975"/>
                      <a:gd name="connsiteX4" fmla="*/ 379878 w 892801"/>
                      <a:gd name="connsiteY4" fmla="*/ 1791253 h 1794975"/>
                      <a:gd name="connsiteX5" fmla="*/ 763083 w 892801"/>
                      <a:gd name="connsiteY5" fmla="*/ 100140 h 1794975"/>
                      <a:gd name="connsiteX6" fmla="*/ 892801 w 892801"/>
                      <a:gd name="connsiteY6" fmla="*/ 0 h 179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801" h="1794975">
                        <a:moveTo>
                          <a:pt x="892801" y="0"/>
                        </a:moveTo>
                        <a:lnTo>
                          <a:pt x="892801" y="1434622"/>
                        </a:lnTo>
                        <a:lnTo>
                          <a:pt x="845919" y="1533379"/>
                        </a:lnTo>
                        <a:cubicBezTo>
                          <a:pt x="735106" y="1711682"/>
                          <a:pt x="584368" y="1792418"/>
                          <a:pt x="440820" y="1794916"/>
                        </a:cubicBezTo>
                        <a:cubicBezTo>
                          <a:pt x="420314" y="1795273"/>
                          <a:pt x="399954" y="1794033"/>
                          <a:pt x="379878" y="1791253"/>
                        </a:cubicBezTo>
                        <a:cubicBezTo>
                          <a:pt x="-41718" y="1732871"/>
                          <a:pt x="-338017" y="995203"/>
                          <a:pt x="763083" y="100140"/>
                        </a:cubicBezTo>
                        <a:lnTo>
                          <a:pt x="892801"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119" name="Freeform: Shape 118">
                    <a:extLst>
                      <a:ext uri="{FF2B5EF4-FFF2-40B4-BE49-F238E27FC236}">
                        <a16:creationId xmlns:a16="http://schemas.microsoft.com/office/drawing/2014/main" id="{1AD78D29-1FCF-4E88-A958-924F701D5E4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a:off x="7772637" y="3516901"/>
                    <a:ext cx="893183" cy="1795123"/>
                  </a:xfrm>
                  <a:custGeom>
                    <a:avLst/>
                    <a:gdLst>
                      <a:gd name="connsiteX0" fmla="*/ 191 w 893183"/>
                      <a:gd name="connsiteY0" fmla="*/ 0 h 1795123"/>
                      <a:gd name="connsiteX1" fmla="*/ 130101 w 893183"/>
                      <a:gd name="connsiteY1" fmla="*/ 100288 h 1795123"/>
                      <a:gd name="connsiteX2" fmla="*/ 513306 w 893183"/>
                      <a:gd name="connsiteY2" fmla="*/ 1791401 h 1795123"/>
                      <a:gd name="connsiteX3" fmla="*/ 47265 w 893183"/>
                      <a:gd name="connsiteY3" fmla="*/ 1533527 h 1795123"/>
                      <a:gd name="connsiteX4" fmla="*/ 192 w 893183"/>
                      <a:gd name="connsiteY4" fmla="*/ 1434367 h 1795123"/>
                      <a:gd name="connsiteX5" fmla="*/ 192 w 893183"/>
                      <a:gd name="connsiteY5" fmla="*/ 1438981 h 1795123"/>
                      <a:gd name="connsiteX6" fmla="*/ 0 w 893183"/>
                      <a:gd name="connsiteY6" fmla="*/ 1439386 h 1795123"/>
                      <a:gd name="connsiteX7" fmla="*/ 0 w 893183"/>
                      <a:gd name="connsiteY7" fmla="*/ 4764 h 1795123"/>
                      <a:gd name="connsiteX8" fmla="*/ 191 w 893183"/>
                      <a:gd name="connsiteY8" fmla="*/ 4616 h 1795123"/>
                      <a:gd name="connsiteX9" fmla="*/ 191 w 893183"/>
                      <a:gd name="connsiteY9" fmla="*/ 0 h 179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3183" h="1795123">
                        <a:moveTo>
                          <a:pt x="191" y="0"/>
                        </a:moveTo>
                        <a:lnTo>
                          <a:pt x="130101" y="100288"/>
                        </a:lnTo>
                        <a:cubicBezTo>
                          <a:pt x="1231201" y="995351"/>
                          <a:pt x="934902" y="1733019"/>
                          <a:pt x="513306" y="1791401"/>
                        </a:cubicBezTo>
                        <a:cubicBezTo>
                          <a:pt x="352699" y="1813642"/>
                          <a:pt x="173909" y="1737302"/>
                          <a:pt x="47265" y="1533527"/>
                        </a:cubicBezTo>
                        <a:lnTo>
                          <a:pt x="192" y="1434367"/>
                        </a:lnTo>
                        <a:lnTo>
                          <a:pt x="192" y="1438981"/>
                        </a:lnTo>
                        <a:lnTo>
                          <a:pt x="0" y="1439386"/>
                        </a:lnTo>
                        <a:lnTo>
                          <a:pt x="0" y="4764"/>
                        </a:lnTo>
                        <a:lnTo>
                          <a:pt x="191" y="4616"/>
                        </a:lnTo>
                        <a:lnTo>
                          <a:pt x="191"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grpSp>
          </p:grpSp>
          <p:grpSp>
            <p:nvGrpSpPr>
              <p:cNvPr id="99" name="Group 98">
                <a:extLst>
                  <a:ext uri="{FF2B5EF4-FFF2-40B4-BE49-F238E27FC236}">
                    <a16:creationId xmlns:a16="http://schemas.microsoft.com/office/drawing/2014/main" id="{EA551A3F-69EF-45CC-87F7-867808A3FAD2}"/>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rot="5400000">
                <a:off x="10400268" y="1917602"/>
                <a:ext cx="633413" cy="1862138"/>
                <a:chOff x="5959192" y="333389"/>
                <a:chExt cx="633413" cy="1862138"/>
              </a:xfrm>
            </p:grpSpPr>
            <p:grpSp>
              <p:nvGrpSpPr>
                <p:cNvPr id="112" name="Group 111">
                  <a:extLst>
                    <a:ext uri="{FF2B5EF4-FFF2-40B4-BE49-F238E27FC236}">
                      <a16:creationId xmlns:a16="http://schemas.microsoft.com/office/drawing/2014/main" id="{12724B09-E74E-49FA-BB5D-583BB89B798C}"/>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a:off x="5959192" y="333389"/>
                  <a:ext cx="633413" cy="1419225"/>
                  <a:chOff x="5959192" y="333389"/>
                  <a:chExt cx="633413" cy="1419225"/>
                </a:xfrm>
              </p:grpSpPr>
              <p:sp>
                <p:nvSpPr>
                  <p:cNvPr id="114" name="Freeform 68">
                    <a:extLst>
                      <a:ext uri="{FF2B5EF4-FFF2-40B4-BE49-F238E27FC236}">
                        <a16:creationId xmlns:a16="http://schemas.microsoft.com/office/drawing/2014/main" id="{DA2788BF-64AD-4328-8CB9-8C2C98CF54E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59192" y="333389"/>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15" name="Freeform 69">
                    <a:extLst>
                      <a:ext uri="{FF2B5EF4-FFF2-40B4-BE49-F238E27FC236}">
                        <a16:creationId xmlns:a16="http://schemas.microsoft.com/office/drawing/2014/main" id="{D9591CB5-16C9-44FC-B125-529D33F91BF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78280" y="333389"/>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113" name="Line 70">
                  <a:extLst>
                    <a:ext uri="{FF2B5EF4-FFF2-40B4-BE49-F238E27FC236}">
                      <a16:creationId xmlns:a16="http://schemas.microsoft.com/office/drawing/2014/main" id="{4F82A945-38F0-45AF-A28A-C6A0E6A2E7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V="1">
                  <a:off x="6278281" y="333389"/>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0" name="Group 99">
                <a:extLst>
                  <a:ext uri="{FF2B5EF4-FFF2-40B4-BE49-F238E27FC236}">
                    <a16:creationId xmlns:a16="http://schemas.microsoft.com/office/drawing/2014/main" id="{80FA6744-F48F-4652-86E5-BA3ABEF32274}"/>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rot="2700000">
                <a:off x="11158635" y="5515533"/>
                <a:ext cx="317159" cy="932400"/>
                <a:chOff x="6376988" y="280988"/>
                <a:chExt cx="633413" cy="1862138"/>
              </a:xfrm>
            </p:grpSpPr>
            <p:sp>
              <p:nvSpPr>
                <p:cNvPr id="109" name="Freeform 68">
                  <a:extLst>
                    <a:ext uri="{FF2B5EF4-FFF2-40B4-BE49-F238E27FC236}">
                      <a16:creationId xmlns:a16="http://schemas.microsoft.com/office/drawing/2014/main" id="{FAC3DEAD-5797-4CA1-A8F2-3F487AAC6B1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376988" y="280988"/>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10" name="Freeform 69">
                  <a:extLst>
                    <a:ext uri="{FF2B5EF4-FFF2-40B4-BE49-F238E27FC236}">
                      <a16:creationId xmlns:a16="http://schemas.microsoft.com/office/drawing/2014/main" id="{F9AF9D64-C9FB-4D32-993D-3423A2E55EE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696076" y="280988"/>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11" name="Line 70">
                  <a:extLst>
                    <a:ext uri="{FF2B5EF4-FFF2-40B4-BE49-F238E27FC236}">
                      <a16:creationId xmlns:a16="http://schemas.microsoft.com/office/drawing/2014/main" id="{9097AC72-422F-4CE0-A772-A63E2294ACD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V="1">
                  <a:off x="6696076" y="280988"/>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1" name="Group 100">
                <a:extLst>
                  <a:ext uri="{FF2B5EF4-FFF2-40B4-BE49-F238E27FC236}">
                    <a16:creationId xmlns:a16="http://schemas.microsoft.com/office/drawing/2014/main" id="{1A6B3F4D-48A0-4FC2-8720-2606D6AA04C0}"/>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rot="2700000">
                <a:off x="7251633" y="4274501"/>
                <a:ext cx="903599" cy="2160000"/>
                <a:chOff x="9057947" y="3423463"/>
                <a:chExt cx="903599" cy="2160000"/>
              </a:xfrm>
            </p:grpSpPr>
            <p:grpSp>
              <p:nvGrpSpPr>
                <p:cNvPr id="102" name="Group 101">
                  <a:extLst>
                    <a:ext uri="{FF2B5EF4-FFF2-40B4-BE49-F238E27FC236}">
                      <a16:creationId xmlns:a16="http://schemas.microsoft.com/office/drawing/2014/main" id="{67E4FA26-563D-4D19-BAEB-A370818E51A5}"/>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a:off x="9057947" y="3432856"/>
                  <a:ext cx="903599" cy="1872461"/>
                  <a:chOff x="10538626" y="3165838"/>
                  <a:chExt cx="936000" cy="1939601"/>
                </a:xfrm>
              </p:grpSpPr>
              <p:sp>
                <p:nvSpPr>
                  <p:cNvPr id="107" name="Freeform: Shape 106">
                    <a:extLst>
                      <a:ext uri="{FF2B5EF4-FFF2-40B4-BE49-F238E27FC236}">
                        <a16:creationId xmlns:a16="http://schemas.microsoft.com/office/drawing/2014/main" id="{03B51AAC-6B1D-43D1-8885-402653BA90F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a:off x="10538626" y="3183996"/>
                    <a:ext cx="453600" cy="1920288"/>
                  </a:xfrm>
                  <a:custGeom>
                    <a:avLst/>
                    <a:gdLst>
                      <a:gd name="connsiteX0" fmla="*/ 453600 w 453600"/>
                      <a:gd name="connsiteY0" fmla="*/ 0 h 1920288"/>
                      <a:gd name="connsiteX1" fmla="*/ 453600 w 453600"/>
                      <a:gd name="connsiteY1" fmla="*/ 1920288 h 1920288"/>
                      <a:gd name="connsiteX2" fmla="*/ 384059 w 453600"/>
                      <a:gd name="connsiteY2" fmla="*/ 1914152 h 1920288"/>
                      <a:gd name="connsiteX3" fmla="*/ 9354 w 453600"/>
                      <a:gd name="connsiteY3" fmla="*/ 1548700 h 1920288"/>
                      <a:gd name="connsiteX4" fmla="*/ 0 w 453600"/>
                      <a:gd name="connsiteY4" fmla="*/ 1455902 h 1920288"/>
                      <a:gd name="connsiteX5" fmla="*/ 146 w 453600"/>
                      <a:gd name="connsiteY5" fmla="*/ 1451885 h 1920288"/>
                      <a:gd name="connsiteX6" fmla="*/ 145 w 453600"/>
                      <a:gd name="connsiteY6" fmla="*/ 1451885 h 1920288"/>
                      <a:gd name="connsiteX7" fmla="*/ 7358 w 453600"/>
                      <a:gd name="connsiteY7" fmla="*/ 1253678 h 1920288"/>
                      <a:gd name="connsiteX8" fmla="*/ 424671 w 453600"/>
                      <a:gd name="connsiteY8" fmla="*/ 36480 h 1920288"/>
                      <a:gd name="connsiteX9" fmla="*/ 453600 w 453600"/>
                      <a:gd name="connsiteY9" fmla="*/ 0 h 1920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3600" h="1920288">
                        <a:moveTo>
                          <a:pt x="453600" y="0"/>
                        </a:moveTo>
                        <a:lnTo>
                          <a:pt x="453600" y="1920288"/>
                        </a:lnTo>
                        <a:lnTo>
                          <a:pt x="384059" y="1914152"/>
                        </a:lnTo>
                        <a:cubicBezTo>
                          <a:pt x="196308" y="1880615"/>
                          <a:pt x="47443" y="1734834"/>
                          <a:pt x="9354" y="1548700"/>
                        </a:cubicBezTo>
                        <a:lnTo>
                          <a:pt x="0" y="1455902"/>
                        </a:lnTo>
                        <a:lnTo>
                          <a:pt x="146" y="1451885"/>
                        </a:lnTo>
                        <a:lnTo>
                          <a:pt x="145" y="1451885"/>
                        </a:lnTo>
                        <a:lnTo>
                          <a:pt x="7358" y="1253678"/>
                        </a:lnTo>
                        <a:cubicBezTo>
                          <a:pt x="42019" y="780132"/>
                          <a:pt x="195015" y="355125"/>
                          <a:pt x="424671" y="36480"/>
                        </a:cubicBezTo>
                        <a:lnTo>
                          <a:pt x="453600"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108" name="Freeform: Shape 107">
                    <a:extLst>
                      <a:ext uri="{FF2B5EF4-FFF2-40B4-BE49-F238E27FC236}">
                        <a16:creationId xmlns:a16="http://schemas.microsoft.com/office/drawing/2014/main" id="{CF4180FB-7FBD-421F-A284-4C2CC61B384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a:off x="10992226" y="3165838"/>
                    <a:ext cx="482400" cy="1939601"/>
                  </a:xfrm>
                  <a:custGeom>
                    <a:avLst/>
                    <a:gdLst>
                      <a:gd name="connsiteX0" fmla="*/ 14399 w 482400"/>
                      <a:gd name="connsiteY0" fmla="*/ 0 h 1939601"/>
                      <a:gd name="connsiteX1" fmla="*/ 14399 w 482400"/>
                      <a:gd name="connsiteY1" fmla="*/ 689615 h 1939601"/>
                      <a:gd name="connsiteX2" fmla="*/ 14400 w 482400"/>
                      <a:gd name="connsiteY2" fmla="*/ 689615 h 1939601"/>
                      <a:gd name="connsiteX3" fmla="*/ 14401 w 482400"/>
                      <a:gd name="connsiteY3" fmla="*/ 689615 h 1939601"/>
                      <a:gd name="connsiteX4" fmla="*/ 14401 w 482400"/>
                      <a:gd name="connsiteY4" fmla="*/ 0 h 1939601"/>
                      <a:gd name="connsiteX5" fmla="*/ 57729 w 482400"/>
                      <a:gd name="connsiteY5" fmla="*/ 54638 h 1939601"/>
                      <a:gd name="connsiteX6" fmla="*/ 475042 w 482400"/>
                      <a:gd name="connsiteY6" fmla="*/ 1271836 h 1939601"/>
                      <a:gd name="connsiteX7" fmla="*/ 482255 w 482400"/>
                      <a:gd name="connsiteY7" fmla="*/ 1470043 h 1939601"/>
                      <a:gd name="connsiteX8" fmla="*/ 482254 w 482400"/>
                      <a:gd name="connsiteY8" fmla="*/ 1470043 h 1939601"/>
                      <a:gd name="connsiteX9" fmla="*/ 482400 w 482400"/>
                      <a:gd name="connsiteY9" fmla="*/ 1474060 h 1939601"/>
                      <a:gd name="connsiteX10" fmla="*/ 473046 w 482400"/>
                      <a:gd name="connsiteY10" fmla="*/ 1566858 h 1939601"/>
                      <a:gd name="connsiteX11" fmla="*/ 15706 w 482400"/>
                      <a:gd name="connsiteY11" fmla="*/ 1939601 h 1939601"/>
                      <a:gd name="connsiteX12" fmla="*/ 14400 w 482400"/>
                      <a:gd name="connsiteY12" fmla="*/ 1939469 h 1939601"/>
                      <a:gd name="connsiteX13" fmla="*/ 13094 w 482400"/>
                      <a:gd name="connsiteY13" fmla="*/ 1939601 h 1939601"/>
                      <a:gd name="connsiteX14" fmla="*/ 0 w 482400"/>
                      <a:gd name="connsiteY14" fmla="*/ 1938446 h 1939601"/>
                      <a:gd name="connsiteX15" fmla="*/ 0 w 482400"/>
                      <a:gd name="connsiteY15" fmla="*/ 18158 h 1939601"/>
                      <a:gd name="connsiteX16" fmla="*/ 14399 w 482400"/>
                      <a:gd name="connsiteY16" fmla="*/ 0 h 1939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2400" h="1939601">
                        <a:moveTo>
                          <a:pt x="14399" y="0"/>
                        </a:moveTo>
                        <a:lnTo>
                          <a:pt x="14399" y="689615"/>
                        </a:lnTo>
                        <a:lnTo>
                          <a:pt x="14400" y="689615"/>
                        </a:lnTo>
                        <a:lnTo>
                          <a:pt x="14401" y="689615"/>
                        </a:lnTo>
                        <a:lnTo>
                          <a:pt x="14401" y="0"/>
                        </a:lnTo>
                        <a:lnTo>
                          <a:pt x="57729" y="54638"/>
                        </a:lnTo>
                        <a:cubicBezTo>
                          <a:pt x="287385" y="373283"/>
                          <a:pt x="440381" y="798290"/>
                          <a:pt x="475042" y="1271836"/>
                        </a:cubicBezTo>
                        <a:lnTo>
                          <a:pt x="482255" y="1470043"/>
                        </a:lnTo>
                        <a:lnTo>
                          <a:pt x="482254" y="1470043"/>
                        </a:lnTo>
                        <a:lnTo>
                          <a:pt x="482400" y="1474060"/>
                        </a:lnTo>
                        <a:lnTo>
                          <a:pt x="473046" y="1566858"/>
                        </a:lnTo>
                        <a:cubicBezTo>
                          <a:pt x="429516" y="1779582"/>
                          <a:pt x="241298" y="1939601"/>
                          <a:pt x="15706" y="1939601"/>
                        </a:cubicBezTo>
                        <a:lnTo>
                          <a:pt x="14400" y="1939469"/>
                        </a:lnTo>
                        <a:lnTo>
                          <a:pt x="13094" y="1939601"/>
                        </a:lnTo>
                        <a:lnTo>
                          <a:pt x="0" y="1938446"/>
                        </a:lnTo>
                        <a:lnTo>
                          <a:pt x="0" y="18158"/>
                        </a:lnTo>
                        <a:lnTo>
                          <a:pt x="14399"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grpSp>
            <p:grpSp>
              <p:nvGrpSpPr>
                <p:cNvPr id="103" name="Group 102">
                  <a:extLst>
                    <a:ext uri="{FF2B5EF4-FFF2-40B4-BE49-F238E27FC236}">
                      <a16:creationId xmlns:a16="http://schemas.microsoft.com/office/drawing/2014/main" id="{28E615C5-6A2E-4BF3-A3A8-9061C5B1B845}"/>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a:off x="9210264" y="3423463"/>
                  <a:ext cx="597126" cy="2160000"/>
                  <a:chOff x="9210264" y="3423463"/>
                  <a:chExt cx="597126" cy="2160000"/>
                </a:xfrm>
              </p:grpSpPr>
              <p:cxnSp>
                <p:nvCxnSpPr>
                  <p:cNvPr id="104" name="Straight Connector 103">
                    <a:extLst>
                      <a:ext uri="{FF2B5EF4-FFF2-40B4-BE49-F238E27FC236}">
                        <a16:creationId xmlns:a16="http://schemas.microsoft.com/office/drawing/2014/main" id="{B15A4CEB-6B8D-48C3-8484-3EC282A34A1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508827" y="3423463"/>
                    <a:ext cx="0" cy="216000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105" name="Rectangle 5">
                    <a:extLst>
                      <a:ext uri="{FF2B5EF4-FFF2-40B4-BE49-F238E27FC236}">
                        <a16:creationId xmlns:a16="http://schemas.microsoft.com/office/drawing/2014/main" id="{38F7FD7D-E582-4214-B1B3-D289130553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rot="2700000">
                    <a:off x="9210264" y="4162845"/>
                    <a:ext cx="597126" cy="597126"/>
                  </a:xfrm>
                  <a:custGeom>
                    <a:avLst/>
                    <a:gdLst>
                      <a:gd name="connsiteX0" fmla="*/ 0 w 1239398"/>
                      <a:gd name="connsiteY0" fmla="*/ 0 h 1239398"/>
                      <a:gd name="connsiteX1" fmla="*/ 1239398 w 1239398"/>
                      <a:gd name="connsiteY1" fmla="*/ 0 h 1239398"/>
                      <a:gd name="connsiteX2" fmla="*/ 1239398 w 1239398"/>
                      <a:gd name="connsiteY2" fmla="*/ 1239398 h 1239398"/>
                      <a:gd name="connsiteX3" fmla="*/ 0 w 1239398"/>
                      <a:gd name="connsiteY3" fmla="*/ 1239398 h 1239398"/>
                      <a:gd name="connsiteX4" fmla="*/ 0 w 1239398"/>
                      <a:gd name="connsiteY4" fmla="*/ 0 h 1239398"/>
                      <a:gd name="connsiteX0" fmla="*/ 0 w 1239398"/>
                      <a:gd name="connsiteY0" fmla="*/ 0 h 1239398"/>
                      <a:gd name="connsiteX1" fmla="*/ 1239398 w 1239398"/>
                      <a:gd name="connsiteY1" fmla="*/ 0 h 1239398"/>
                      <a:gd name="connsiteX2" fmla="*/ 1239398 w 1239398"/>
                      <a:gd name="connsiteY2" fmla="*/ 1239398 h 1239398"/>
                      <a:gd name="connsiteX3" fmla="*/ 0 w 1239398"/>
                      <a:gd name="connsiteY3" fmla="*/ 1239398 h 1239398"/>
                      <a:gd name="connsiteX4" fmla="*/ 91440 w 1239398"/>
                      <a:gd name="connsiteY4" fmla="*/ 91440 h 1239398"/>
                      <a:gd name="connsiteX0" fmla="*/ 1239398 w 1239398"/>
                      <a:gd name="connsiteY0" fmla="*/ 0 h 1239398"/>
                      <a:gd name="connsiteX1" fmla="*/ 1239398 w 1239398"/>
                      <a:gd name="connsiteY1" fmla="*/ 1239398 h 1239398"/>
                      <a:gd name="connsiteX2" fmla="*/ 0 w 1239398"/>
                      <a:gd name="connsiteY2" fmla="*/ 1239398 h 1239398"/>
                      <a:gd name="connsiteX3" fmla="*/ 91440 w 1239398"/>
                      <a:gd name="connsiteY3" fmla="*/ 91440 h 1239398"/>
                      <a:gd name="connsiteX0" fmla="*/ 1239398 w 1239398"/>
                      <a:gd name="connsiteY0" fmla="*/ 0 h 1239398"/>
                      <a:gd name="connsiteX1" fmla="*/ 1239398 w 1239398"/>
                      <a:gd name="connsiteY1" fmla="*/ 1239398 h 1239398"/>
                      <a:gd name="connsiteX2" fmla="*/ 0 w 1239398"/>
                      <a:gd name="connsiteY2" fmla="*/ 1239398 h 1239398"/>
                    </a:gdLst>
                    <a:ahLst/>
                    <a:cxnLst>
                      <a:cxn ang="0">
                        <a:pos x="connsiteX0" y="connsiteY0"/>
                      </a:cxn>
                      <a:cxn ang="0">
                        <a:pos x="connsiteX1" y="connsiteY1"/>
                      </a:cxn>
                      <a:cxn ang="0">
                        <a:pos x="connsiteX2" y="connsiteY2"/>
                      </a:cxn>
                    </a:cxnLst>
                    <a:rect l="l" t="t" r="r" b="b"/>
                    <a:pathLst>
                      <a:path w="1239398" h="1239398">
                        <a:moveTo>
                          <a:pt x="1239398" y="0"/>
                        </a:moveTo>
                        <a:lnTo>
                          <a:pt x="1239398" y="1239398"/>
                        </a:lnTo>
                        <a:lnTo>
                          <a:pt x="0" y="1239398"/>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Rectangle 5">
                    <a:extLst>
                      <a:ext uri="{FF2B5EF4-FFF2-40B4-BE49-F238E27FC236}">
                        <a16:creationId xmlns:a16="http://schemas.microsoft.com/office/drawing/2014/main" id="{B74D1DAC-C0D4-447E-8665-EAFF34F4E32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rot="2700000">
                    <a:off x="9297710" y="3747070"/>
                    <a:ext cx="422234" cy="422234"/>
                  </a:xfrm>
                  <a:custGeom>
                    <a:avLst/>
                    <a:gdLst>
                      <a:gd name="connsiteX0" fmla="*/ 0 w 1239398"/>
                      <a:gd name="connsiteY0" fmla="*/ 0 h 1239398"/>
                      <a:gd name="connsiteX1" fmla="*/ 1239398 w 1239398"/>
                      <a:gd name="connsiteY1" fmla="*/ 0 h 1239398"/>
                      <a:gd name="connsiteX2" fmla="*/ 1239398 w 1239398"/>
                      <a:gd name="connsiteY2" fmla="*/ 1239398 h 1239398"/>
                      <a:gd name="connsiteX3" fmla="*/ 0 w 1239398"/>
                      <a:gd name="connsiteY3" fmla="*/ 1239398 h 1239398"/>
                      <a:gd name="connsiteX4" fmla="*/ 0 w 1239398"/>
                      <a:gd name="connsiteY4" fmla="*/ 0 h 1239398"/>
                      <a:gd name="connsiteX0" fmla="*/ 0 w 1239398"/>
                      <a:gd name="connsiteY0" fmla="*/ 0 h 1239398"/>
                      <a:gd name="connsiteX1" fmla="*/ 1239398 w 1239398"/>
                      <a:gd name="connsiteY1" fmla="*/ 0 h 1239398"/>
                      <a:gd name="connsiteX2" fmla="*/ 1239398 w 1239398"/>
                      <a:gd name="connsiteY2" fmla="*/ 1239398 h 1239398"/>
                      <a:gd name="connsiteX3" fmla="*/ 0 w 1239398"/>
                      <a:gd name="connsiteY3" fmla="*/ 1239398 h 1239398"/>
                      <a:gd name="connsiteX4" fmla="*/ 91440 w 1239398"/>
                      <a:gd name="connsiteY4" fmla="*/ 91440 h 1239398"/>
                      <a:gd name="connsiteX0" fmla="*/ 1239398 w 1239398"/>
                      <a:gd name="connsiteY0" fmla="*/ 0 h 1239398"/>
                      <a:gd name="connsiteX1" fmla="*/ 1239398 w 1239398"/>
                      <a:gd name="connsiteY1" fmla="*/ 1239398 h 1239398"/>
                      <a:gd name="connsiteX2" fmla="*/ 0 w 1239398"/>
                      <a:gd name="connsiteY2" fmla="*/ 1239398 h 1239398"/>
                      <a:gd name="connsiteX3" fmla="*/ 91440 w 1239398"/>
                      <a:gd name="connsiteY3" fmla="*/ 91440 h 1239398"/>
                      <a:gd name="connsiteX0" fmla="*/ 1239398 w 1239398"/>
                      <a:gd name="connsiteY0" fmla="*/ 0 h 1239398"/>
                      <a:gd name="connsiteX1" fmla="*/ 1239398 w 1239398"/>
                      <a:gd name="connsiteY1" fmla="*/ 1239398 h 1239398"/>
                      <a:gd name="connsiteX2" fmla="*/ 0 w 1239398"/>
                      <a:gd name="connsiteY2" fmla="*/ 1239398 h 1239398"/>
                    </a:gdLst>
                    <a:ahLst/>
                    <a:cxnLst>
                      <a:cxn ang="0">
                        <a:pos x="connsiteX0" y="connsiteY0"/>
                      </a:cxn>
                      <a:cxn ang="0">
                        <a:pos x="connsiteX1" y="connsiteY1"/>
                      </a:cxn>
                      <a:cxn ang="0">
                        <a:pos x="connsiteX2" y="connsiteY2"/>
                      </a:cxn>
                    </a:cxnLst>
                    <a:rect l="l" t="t" r="r" b="b"/>
                    <a:pathLst>
                      <a:path w="1239398" h="1239398">
                        <a:moveTo>
                          <a:pt x="1239398" y="0"/>
                        </a:moveTo>
                        <a:lnTo>
                          <a:pt x="1239398" y="1239398"/>
                        </a:lnTo>
                        <a:lnTo>
                          <a:pt x="0" y="1239398"/>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grpSp>
      <p:sp>
        <p:nvSpPr>
          <p:cNvPr id="4" name="Content Placeholder 3">
            <a:extLst>
              <a:ext uri="{FF2B5EF4-FFF2-40B4-BE49-F238E27FC236}">
                <a16:creationId xmlns:a16="http://schemas.microsoft.com/office/drawing/2014/main" id="{8F8E5FA1-697B-6FB5-4F63-346DF5F17039}"/>
              </a:ext>
            </a:extLst>
          </p:cNvPr>
          <p:cNvSpPr>
            <a:spLocks noGrp="1"/>
          </p:cNvSpPr>
          <p:nvPr>
            <p:ph sz="quarter" idx="15" hasCustomPrompt="1"/>
          </p:nvPr>
        </p:nvSpPr>
        <p:spPr>
          <a:xfrm>
            <a:off x="7630067" y="3219450"/>
            <a:ext cx="4128934" cy="3092780"/>
          </a:xfrm>
        </p:spPr>
        <p:txBody>
          <a:bodyPr/>
          <a:lstStyle>
            <a:lvl1pPr marL="0" indent="0" algn="ctr">
              <a:buNone/>
              <a:defRPr lang="en-US" sz="2000" kern="1200" spc="50" dirty="0" smtClean="0">
                <a:solidFill>
                  <a:schemeClr val="tx1">
                    <a:alpha val="60000"/>
                  </a:schemeClr>
                </a:solidFill>
                <a:latin typeface="+mn-lt"/>
                <a:ea typeface="+mn-ea"/>
                <a:cs typeface="Calibri"/>
              </a:defRPr>
            </a:lvl1pPr>
            <a:lvl2pPr marL="360000" indent="0">
              <a:buNone/>
              <a:defRPr lang="en-US" sz="2000" kern="1200" spc="50" dirty="0" smtClean="0">
                <a:solidFill>
                  <a:schemeClr val="tx1">
                    <a:alpha val="60000"/>
                  </a:schemeClr>
                </a:solidFill>
                <a:latin typeface="+mn-lt"/>
                <a:ea typeface="+mn-ea"/>
                <a:cs typeface="Calibri"/>
              </a:defRPr>
            </a:lvl2pPr>
            <a:lvl3pPr marL="720000" indent="0">
              <a:buNone/>
              <a:defRPr lang="en-US" sz="2000" kern="1200" spc="50" dirty="0" smtClean="0">
                <a:solidFill>
                  <a:schemeClr val="tx1">
                    <a:alpha val="60000"/>
                  </a:schemeClr>
                </a:solidFill>
                <a:latin typeface="+mn-lt"/>
                <a:ea typeface="+mn-ea"/>
                <a:cs typeface="Calibri"/>
              </a:defRPr>
            </a:lvl3pPr>
            <a:lvl4pPr marL="1080000" indent="0">
              <a:buNone/>
              <a:defRPr lang="en-US" sz="2000" kern="1200" spc="50" dirty="0" smtClean="0">
                <a:solidFill>
                  <a:schemeClr val="tx1">
                    <a:alpha val="60000"/>
                  </a:schemeClr>
                </a:solidFill>
                <a:latin typeface="+mn-lt"/>
                <a:ea typeface="+mn-ea"/>
                <a:cs typeface="Calibri"/>
              </a:defRPr>
            </a:lvl4pPr>
            <a:lvl5pPr marL="1440000" indent="0">
              <a:buNone/>
              <a:defRPr lang="en-US" sz="2000" kern="1200" spc="50" dirty="0">
                <a:solidFill>
                  <a:schemeClr val="tx1">
                    <a:alpha val="60000"/>
                  </a:schemeClr>
                </a:solidFill>
                <a:latin typeface="+mn-lt"/>
                <a:ea typeface="+mn-ea"/>
                <a:cs typeface="Calibri"/>
              </a:defRPr>
            </a:lvl5pPr>
          </a:lstStyle>
          <a:p>
            <a:pPr lvl="0"/>
            <a:r>
              <a:rPr lang="en-US" dirty="0"/>
              <a:t>Click to add text</a:t>
            </a:r>
          </a:p>
        </p:txBody>
      </p:sp>
    </p:spTree>
    <p:extLst>
      <p:ext uri="{BB962C8B-B14F-4D97-AF65-F5344CB8AC3E}">
        <p14:creationId xmlns:p14="http://schemas.microsoft.com/office/powerpoint/2010/main" val="11894668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Only">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3B6B0-54DE-4F2D-84DD-D06CD3B117B4}"/>
              </a:ext>
            </a:extLst>
          </p:cNvPr>
          <p:cNvSpPr>
            <a:spLocks noGrp="1"/>
          </p:cNvSpPr>
          <p:nvPr>
            <p:ph type="title" hasCustomPrompt="1"/>
          </p:nvPr>
        </p:nvSpPr>
        <p:spPr>
          <a:xfrm>
            <a:off x="984522" y="298564"/>
            <a:ext cx="4650901" cy="6260873"/>
          </a:xfrm>
        </p:spPr>
        <p:txBody>
          <a:bodyPr anchor="ctr">
            <a:noAutofit/>
          </a:bodyPr>
          <a:lstStyle>
            <a:lvl1pPr algn="ctr">
              <a:defRPr sz="6000"/>
            </a:lvl1pPr>
          </a:lstStyle>
          <a:p>
            <a:r>
              <a:rPr lang="en-US" dirty="0"/>
              <a:t>Click to add title</a:t>
            </a:r>
          </a:p>
        </p:txBody>
      </p:sp>
      <p:grpSp>
        <p:nvGrpSpPr>
          <p:cNvPr id="6" name="Group 5">
            <a:extLst>
              <a:ext uri="{FF2B5EF4-FFF2-40B4-BE49-F238E27FC236}">
                <a16:creationId xmlns:a16="http://schemas.microsoft.com/office/drawing/2014/main" id="{F44A4473-D4D4-4E24-B542-C5D63C28DA75}"/>
              </a:ext>
              <a:ext uri="{C183D7F6-B498-43B3-948B-1728B52AA6E4}">
                <adec:decorative xmlns:adec="http://schemas.microsoft.com/office/drawing/2017/decorative" val="1"/>
              </a:ext>
            </a:extLst>
          </p:cNvPr>
          <p:cNvGrpSpPr>
            <a:grpSpLocks noChangeAspect="1"/>
          </p:cNvGrpSpPr>
          <p:nvPr userDrawn="1">
            <p:extLst>
              <p:ext uri="{386F3935-93C4-4BCD-93E2-E3B085C9AB24}">
                <p16:designElem xmlns:p16="http://schemas.microsoft.com/office/powerpoint/2015/main" val="1"/>
              </p:ext>
            </p:extLst>
          </p:nvPr>
        </p:nvGrpSpPr>
        <p:grpSpPr>
          <a:xfrm>
            <a:off x="6153976" y="457964"/>
            <a:ext cx="6009066" cy="5914582"/>
            <a:chOff x="6153976" y="457964"/>
            <a:chExt cx="6009066" cy="5914582"/>
          </a:xfrm>
        </p:grpSpPr>
        <p:grpSp>
          <p:nvGrpSpPr>
            <p:cNvPr id="7" name="Group 6">
              <a:extLst>
                <a:ext uri="{FF2B5EF4-FFF2-40B4-BE49-F238E27FC236}">
                  <a16:creationId xmlns:a16="http://schemas.microsoft.com/office/drawing/2014/main" id="{14CA4A32-A016-460F-8B99-22A5D265B4B8}"/>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2700000">
              <a:off x="9012621" y="2980002"/>
              <a:ext cx="317159" cy="932400"/>
              <a:chOff x="6376988" y="280988"/>
              <a:chExt cx="633413" cy="1862138"/>
            </a:xfrm>
          </p:grpSpPr>
          <p:sp>
            <p:nvSpPr>
              <p:cNvPr id="86" name="Freeform 68">
                <a:extLst>
                  <a:ext uri="{FF2B5EF4-FFF2-40B4-BE49-F238E27FC236}">
                    <a16:creationId xmlns:a16="http://schemas.microsoft.com/office/drawing/2014/main" id="{84DB1BC2-B158-4DA5-9164-843E6B566CE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6376988" y="280988"/>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87" name="Freeform 69">
                <a:extLst>
                  <a:ext uri="{FF2B5EF4-FFF2-40B4-BE49-F238E27FC236}">
                    <a16:creationId xmlns:a16="http://schemas.microsoft.com/office/drawing/2014/main" id="{751FDE2E-D749-401E-B3BA-66B2F523182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6696076" y="280988"/>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88" name="Line 70">
                <a:extLst>
                  <a:ext uri="{FF2B5EF4-FFF2-40B4-BE49-F238E27FC236}">
                    <a16:creationId xmlns:a16="http://schemas.microsoft.com/office/drawing/2014/main" id="{49546377-E2EE-4854-AA84-5575789BAFD4}"/>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6696076" y="280988"/>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8" name="Group 7">
              <a:extLst>
                <a:ext uri="{FF2B5EF4-FFF2-40B4-BE49-F238E27FC236}">
                  <a16:creationId xmlns:a16="http://schemas.microsoft.com/office/drawing/2014/main" id="{04FCC465-42B8-456F-951F-8C51A42F97E4}"/>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8324466" y="457964"/>
              <a:ext cx="3838576" cy="5838297"/>
              <a:chOff x="8324466" y="457964"/>
              <a:chExt cx="3838576" cy="5838297"/>
            </a:xfrm>
          </p:grpSpPr>
          <p:sp>
            <p:nvSpPr>
              <p:cNvPr id="48" name="Oval 47">
                <a:extLst>
                  <a:ext uri="{FF2B5EF4-FFF2-40B4-BE49-F238E27FC236}">
                    <a16:creationId xmlns:a16="http://schemas.microsoft.com/office/drawing/2014/main" id="{3D7F8A9A-8A53-4FD3-855C-C49B035CE878}"/>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a:off x="11319026" y="5955846"/>
                <a:ext cx="340415" cy="340415"/>
              </a:xfrm>
              <a:prstGeom prst="ellipse">
                <a:avLst/>
              </a:pr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grpSp>
            <p:nvGrpSpPr>
              <p:cNvPr id="49" name="Group 48">
                <a:extLst>
                  <a:ext uri="{FF2B5EF4-FFF2-40B4-BE49-F238E27FC236}">
                    <a16:creationId xmlns:a16="http://schemas.microsoft.com/office/drawing/2014/main" id="{AC347F99-AC7C-4DB2-8AAF-9E2A7AE629CC}"/>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2700000">
                <a:off x="9015028" y="2840007"/>
                <a:ext cx="2457452" cy="3838576"/>
                <a:chOff x="587375" y="280987"/>
                <a:chExt cx="2457452" cy="3838576"/>
              </a:xfrm>
            </p:grpSpPr>
            <p:sp>
              <p:nvSpPr>
                <p:cNvPr id="64" name="Freeform 64">
                  <a:extLst>
                    <a:ext uri="{FF2B5EF4-FFF2-40B4-BE49-F238E27FC236}">
                      <a16:creationId xmlns:a16="http://schemas.microsoft.com/office/drawing/2014/main" id="{89B06C37-E219-479D-B324-0DC7D056517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2" y="1443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65" name="Freeform 81">
                  <a:extLst>
                    <a:ext uri="{FF2B5EF4-FFF2-40B4-BE49-F238E27FC236}">
                      <a16:creationId xmlns:a16="http://schemas.microsoft.com/office/drawing/2014/main" id="{29A1D878-CEA2-41DC-8638-A8523167266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205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66" name="Freeform 61">
                  <a:extLst>
                    <a:ext uri="{FF2B5EF4-FFF2-40B4-BE49-F238E27FC236}">
                      <a16:creationId xmlns:a16="http://schemas.microsoft.com/office/drawing/2014/main" id="{99394209-57ED-4126-A8DC-0862D1FA11E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1443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67" name="Freeform 78">
                  <a:extLst>
                    <a:ext uri="{FF2B5EF4-FFF2-40B4-BE49-F238E27FC236}">
                      <a16:creationId xmlns:a16="http://schemas.microsoft.com/office/drawing/2014/main" id="{A48B0004-4618-4D71-88D1-A2FEE4F0ADE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205037"/>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68" name="Freeform 84">
                  <a:extLst>
                    <a:ext uri="{FF2B5EF4-FFF2-40B4-BE49-F238E27FC236}">
                      <a16:creationId xmlns:a16="http://schemas.microsoft.com/office/drawing/2014/main" id="{4D1C172B-2446-428A-A518-FE1B5FCE0D3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967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69" name="Freeform 87">
                  <a:extLst>
                    <a:ext uri="{FF2B5EF4-FFF2-40B4-BE49-F238E27FC236}">
                      <a16:creationId xmlns:a16="http://schemas.microsoft.com/office/drawing/2014/main" id="{E359C795-FCC1-401F-B0B6-F722AE632AA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967037"/>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70" name="Freeform 60">
                  <a:extLst>
                    <a:ext uri="{FF2B5EF4-FFF2-40B4-BE49-F238E27FC236}">
                      <a16:creationId xmlns:a16="http://schemas.microsoft.com/office/drawing/2014/main" id="{8260D102-71BB-497E-A5CF-743FB59874D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80987"/>
                  <a:ext cx="319088" cy="1419225"/>
                </a:xfrm>
                <a:custGeom>
                  <a:avLst/>
                  <a:gdLst>
                    <a:gd name="T0" fmla="*/ 0 w 67"/>
                    <a:gd name="T1" fmla="*/ 0 h 298"/>
                    <a:gd name="T2" fmla="*/ 0 w 67"/>
                    <a:gd name="T3" fmla="*/ 298 h 298"/>
                    <a:gd name="T4" fmla="*/ 67 w 67"/>
                    <a:gd name="T5" fmla="*/ 149 h 298"/>
                    <a:gd name="T6" fmla="*/ 0 w 67"/>
                    <a:gd name="T7" fmla="*/ 0 h 298"/>
                  </a:gdLst>
                  <a:ahLst/>
                  <a:cxnLst>
                    <a:cxn ang="0">
                      <a:pos x="T0" y="T1"/>
                    </a:cxn>
                    <a:cxn ang="0">
                      <a:pos x="T2" y="T3"/>
                    </a:cxn>
                    <a:cxn ang="0">
                      <a:pos x="T4" y="T5"/>
                    </a:cxn>
                    <a:cxn ang="0">
                      <a:pos x="T6" y="T7"/>
                    </a:cxn>
                  </a:cxnLst>
                  <a:rect l="0" t="0" r="r" b="b"/>
                  <a:pathLst>
                    <a:path w="67" h="298">
                      <a:moveTo>
                        <a:pt x="0" y="0"/>
                      </a:moveTo>
                      <a:cubicBezTo>
                        <a:pt x="0" y="298"/>
                        <a:pt x="0" y="298"/>
                        <a:pt x="0" y="298"/>
                      </a:cubicBezTo>
                      <a:cubicBezTo>
                        <a:pt x="41" y="261"/>
                        <a:pt x="67" y="208"/>
                        <a:pt x="67" y="149"/>
                      </a:cubicBezTo>
                      <a:cubicBezTo>
                        <a:pt x="67"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71" name="Freeform 59">
                  <a:extLst>
                    <a:ext uri="{FF2B5EF4-FFF2-40B4-BE49-F238E27FC236}">
                      <a16:creationId xmlns:a16="http://schemas.microsoft.com/office/drawing/2014/main" id="{811E3D98-A5FB-4BDE-A07D-A03EB898C67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497013" y="280987"/>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72" name="Freeform 62">
                  <a:extLst>
                    <a:ext uri="{FF2B5EF4-FFF2-40B4-BE49-F238E27FC236}">
                      <a16:creationId xmlns:a16="http://schemas.microsoft.com/office/drawing/2014/main" id="{9E48CE7F-B4EF-4629-8706-6838C171EF0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5" y="1390651"/>
                  <a:ext cx="1228725" cy="761999"/>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73" name="Freeform 65">
                  <a:extLst>
                    <a:ext uri="{FF2B5EF4-FFF2-40B4-BE49-F238E27FC236}">
                      <a16:creationId xmlns:a16="http://schemas.microsoft.com/office/drawing/2014/main" id="{C8EBC77A-0887-4128-A73B-2C0165C6F944}"/>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1362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0">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74" name="Freeform 79">
                  <a:extLst>
                    <a:ext uri="{FF2B5EF4-FFF2-40B4-BE49-F238E27FC236}">
                      <a16:creationId xmlns:a16="http://schemas.microsoft.com/office/drawing/2014/main" id="{7AF3D400-AAAA-47BD-922E-AA3A2AFA302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124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75" name="Freeform 82">
                  <a:extLst>
                    <a:ext uri="{FF2B5EF4-FFF2-40B4-BE49-F238E27FC236}">
                      <a16:creationId xmlns:a16="http://schemas.microsoft.com/office/drawing/2014/main" id="{B0A3E6A0-609D-427D-9D34-E7CF184B453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124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76" name="Freeform 85">
                  <a:extLst>
                    <a:ext uri="{FF2B5EF4-FFF2-40B4-BE49-F238E27FC236}">
                      <a16:creationId xmlns:a16="http://schemas.microsoft.com/office/drawing/2014/main" id="{DDE08965-A3F4-426A-924B-102A6F6FE27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886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77" name="Freeform 88">
                  <a:extLst>
                    <a:ext uri="{FF2B5EF4-FFF2-40B4-BE49-F238E27FC236}">
                      <a16:creationId xmlns:a16="http://schemas.microsoft.com/office/drawing/2014/main" id="{13FA8E6E-7F53-47E9-9BF8-1CD3130F42B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886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78" name="Group 77">
                  <a:extLst>
                    <a:ext uri="{FF2B5EF4-FFF2-40B4-BE49-F238E27FC236}">
                      <a16:creationId xmlns:a16="http://schemas.microsoft.com/office/drawing/2014/main" id="{7A8A9991-EF8F-4128-9DB7-A2FA8CF2F68B}"/>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587376" y="280988"/>
                  <a:ext cx="2457450" cy="3838575"/>
                  <a:chOff x="587376" y="280988"/>
                  <a:chExt cx="2457450" cy="3838575"/>
                </a:xfrm>
              </p:grpSpPr>
              <p:sp>
                <p:nvSpPr>
                  <p:cNvPr id="79" name="Line 63">
                    <a:extLst>
                      <a:ext uri="{FF2B5EF4-FFF2-40B4-BE49-F238E27FC236}">
                        <a16:creationId xmlns:a16="http://schemas.microsoft.com/office/drawing/2014/main" id="{41E966B6-186E-4D17-B570-969B6951AC0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0" name="Line 66">
                    <a:extLst>
                      <a:ext uri="{FF2B5EF4-FFF2-40B4-BE49-F238E27FC236}">
                        <a16:creationId xmlns:a16="http://schemas.microsoft.com/office/drawing/2014/main" id="{918B08AD-5F3C-4FC5-8998-8524763C7504}"/>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1" name="Line 67">
                    <a:extLst>
                      <a:ext uri="{FF2B5EF4-FFF2-40B4-BE49-F238E27FC236}">
                        <a16:creationId xmlns:a16="http://schemas.microsoft.com/office/drawing/2014/main" id="{EDF72260-B0A1-47A1-9459-FDF4600ACA69}"/>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80988"/>
                    <a:ext cx="0" cy="3838575"/>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2" name="Line 80">
                    <a:extLst>
                      <a:ext uri="{FF2B5EF4-FFF2-40B4-BE49-F238E27FC236}">
                        <a16:creationId xmlns:a16="http://schemas.microsoft.com/office/drawing/2014/main" id="{C6A7FA58-53F7-4C2F-96D5-E97BB3CC6794}"/>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3" name="Line 83">
                    <a:extLst>
                      <a:ext uri="{FF2B5EF4-FFF2-40B4-BE49-F238E27FC236}">
                        <a16:creationId xmlns:a16="http://schemas.microsoft.com/office/drawing/2014/main" id="{1B986617-481E-450F-8FAD-CA3086A3E04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4" name="Line 86">
                    <a:extLst>
                      <a:ext uri="{FF2B5EF4-FFF2-40B4-BE49-F238E27FC236}">
                        <a16:creationId xmlns:a16="http://schemas.microsoft.com/office/drawing/2014/main" id="{4D24CAEB-B2FE-4796-8E6E-DB5148C380F9}"/>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5" name="Line 89">
                    <a:extLst>
                      <a:ext uri="{FF2B5EF4-FFF2-40B4-BE49-F238E27FC236}">
                        <a16:creationId xmlns:a16="http://schemas.microsoft.com/office/drawing/2014/main" id="{3D577B03-E6D9-4FFA-A799-E504CBF8D71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grpSp>
            <p:nvGrpSpPr>
              <p:cNvPr id="50" name="Group 49">
                <a:extLst>
                  <a:ext uri="{FF2B5EF4-FFF2-40B4-BE49-F238E27FC236}">
                    <a16:creationId xmlns:a16="http://schemas.microsoft.com/office/drawing/2014/main" id="{43509C13-FDEE-45B0-B954-D80D6F38F000}"/>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2700000">
                <a:off x="9940728" y="245341"/>
                <a:ext cx="1785984" cy="2211229"/>
                <a:chOff x="3125006" y="3171595"/>
                <a:chExt cx="1785984" cy="2211229"/>
              </a:xfrm>
            </p:grpSpPr>
            <p:grpSp>
              <p:nvGrpSpPr>
                <p:cNvPr id="56" name="Group 55">
                  <a:extLst>
                    <a:ext uri="{FF2B5EF4-FFF2-40B4-BE49-F238E27FC236}">
                      <a16:creationId xmlns:a16="http://schemas.microsoft.com/office/drawing/2014/main" id="{21FF647D-8D8A-43E8-A2E2-46D1117839F4}"/>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3136819" y="3174345"/>
                  <a:ext cx="1760933" cy="2208479"/>
                  <a:chOff x="4749017" y="2998646"/>
                  <a:chExt cx="1760933" cy="2208479"/>
                </a:xfrm>
              </p:grpSpPr>
              <p:cxnSp>
                <p:nvCxnSpPr>
                  <p:cNvPr id="60" name="Straight Connector 59">
                    <a:extLst>
                      <a:ext uri="{FF2B5EF4-FFF2-40B4-BE49-F238E27FC236}">
                        <a16:creationId xmlns:a16="http://schemas.microsoft.com/office/drawing/2014/main" id="{87B8728B-0A45-4551-99F0-CF33B850DA57}"/>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flipH="1">
                    <a:off x="5630197" y="2998646"/>
                    <a:ext cx="0" cy="2208479"/>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CCFAA15D-9EFC-4A70-AC98-CB3EF00C3A4C}"/>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rot="10800000" flipH="1">
                    <a:off x="4749017" y="4416771"/>
                    <a:ext cx="1760933"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62" name="Rectangle 30">
                    <a:extLst>
                      <a:ext uri="{FF2B5EF4-FFF2-40B4-BE49-F238E27FC236}">
                        <a16:creationId xmlns:a16="http://schemas.microsoft.com/office/drawing/2014/main" id="{AD80CCBD-3F02-48A0-A24E-5971D2295175}"/>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136242" y="3224252"/>
                    <a:ext cx="987915" cy="987915"/>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Rectangle 30">
                    <a:extLst>
                      <a:ext uri="{FF2B5EF4-FFF2-40B4-BE49-F238E27FC236}">
                        <a16:creationId xmlns:a16="http://schemas.microsoft.com/office/drawing/2014/main" id="{AB5B7D34-5A4E-48DE-8893-0F022E4CC959}"/>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327037" y="3070731"/>
                    <a:ext cx="606323" cy="606323"/>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a:extLst>
                    <a:ext uri="{FF2B5EF4-FFF2-40B4-BE49-F238E27FC236}">
                      <a16:creationId xmlns:a16="http://schemas.microsoft.com/office/drawing/2014/main" id="{2341ADC6-0CC2-46C0-BA6F-9D9913669805}"/>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3125006" y="3171595"/>
                  <a:ext cx="1785984" cy="1799739"/>
                  <a:chOff x="6879836" y="3516901"/>
                  <a:chExt cx="1785984" cy="1799739"/>
                </a:xfrm>
              </p:grpSpPr>
              <p:sp>
                <p:nvSpPr>
                  <p:cNvPr id="58" name="Freeform: Shape 57">
                    <a:extLst>
                      <a:ext uri="{FF2B5EF4-FFF2-40B4-BE49-F238E27FC236}">
                        <a16:creationId xmlns:a16="http://schemas.microsoft.com/office/drawing/2014/main" id="{A93316DB-546B-41BA-AD1B-94D5C467023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879836" y="3521665"/>
                    <a:ext cx="892801" cy="1794975"/>
                  </a:xfrm>
                  <a:custGeom>
                    <a:avLst/>
                    <a:gdLst>
                      <a:gd name="connsiteX0" fmla="*/ 892801 w 892801"/>
                      <a:gd name="connsiteY0" fmla="*/ 0 h 1794975"/>
                      <a:gd name="connsiteX1" fmla="*/ 892801 w 892801"/>
                      <a:gd name="connsiteY1" fmla="*/ 1434622 h 1794975"/>
                      <a:gd name="connsiteX2" fmla="*/ 845919 w 892801"/>
                      <a:gd name="connsiteY2" fmla="*/ 1533379 h 1794975"/>
                      <a:gd name="connsiteX3" fmla="*/ 440820 w 892801"/>
                      <a:gd name="connsiteY3" fmla="*/ 1794916 h 1794975"/>
                      <a:gd name="connsiteX4" fmla="*/ 379878 w 892801"/>
                      <a:gd name="connsiteY4" fmla="*/ 1791253 h 1794975"/>
                      <a:gd name="connsiteX5" fmla="*/ 763083 w 892801"/>
                      <a:gd name="connsiteY5" fmla="*/ 100140 h 1794975"/>
                      <a:gd name="connsiteX6" fmla="*/ 892801 w 892801"/>
                      <a:gd name="connsiteY6" fmla="*/ 0 h 179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801" h="1794975">
                        <a:moveTo>
                          <a:pt x="892801" y="0"/>
                        </a:moveTo>
                        <a:lnTo>
                          <a:pt x="892801" y="1434622"/>
                        </a:lnTo>
                        <a:lnTo>
                          <a:pt x="845919" y="1533379"/>
                        </a:lnTo>
                        <a:cubicBezTo>
                          <a:pt x="735106" y="1711682"/>
                          <a:pt x="584368" y="1792418"/>
                          <a:pt x="440820" y="1794916"/>
                        </a:cubicBezTo>
                        <a:cubicBezTo>
                          <a:pt x="420314" y="1795273"/>
                          <a:pt x="399954" y="1794033"/>
                          <a:pt x="379878" y="1791253"/>
                        </a:cubicBezTo>
                        <a:cubicBezTo>
                          <a:pt x="-41718" y="1732871"/>
                          <a:pt x="-338017" y="995203"/>
                          <a:pt x="763083" y="100140"/>
                        </a:cubicBezTo>
                        <a:lnTo>
                          <a:pt x="892801"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59" name="Freeform: Shape 58">
                    <a:extLst>
                      <a:ext uri="{FF2B5EF4-FFF2-40B4-BE49-F238E27FC236}">
                        <a16:creationId xmlns:a16="http://schemas.microsoft.com/office/drawing/2014/main" id="{35105C82-44C4-41C2-96AE-ADE6DD1D7125}"/>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7772637" y="3516901"/>
                    <a:ext cx="893183" cy="1795123"/>
                  </a:xfrm>
                  <a:custGeom>
                    <a:avLst/>
                    <a:gdLst>
                      <a:gd name="connsiteX0" fmla="*/ 191 w 893183"/>
                      <a:gd name="connsiteY0" fmla="*/ 0 h 1795123"/>
                      <a:gd name="connsiteX1" fmla="*/ 130101 w 893183"/>
                      <a:gd name="connsiteY1" fmla="*/ 100288 h 1795123"/>
                      <a:gd name="connsiteX2" fmla="*/ 513306 w 893183"/>
                      <a:gd name="connsiteY2" fmla="*/ 1791401 h 1795123"/>
                      <a:gd name="connsiteX3" fmla="*/ 47265 w 893183"/>
                      <a:gd name="connsiteY3" fmla="*/ 1533527 h 1795123"/>
                      <a:gd name="connsiteX4" fmla="*/ 192 w 893183"/>
                      <a:gd name="connsiteY4" fmla="*/ 1434367 h 1795123"/>
                      <a:gd name="connsiteX5" fmla="*/ 192 w 893183"/>
                      <a:gd name="connsiteY5" fmla="*/ 1438981 h 1795123"/>
                      <a:gd name="connsiteX6" fmla="*/ 0 w 893183"/>
                      <a:gd name="connsiteY6" fmla="*/ 1439386 h 1795123"/>
                      <a:gd name="connsiteX7" fmla="*/ 0 w 893183"/>
                      <a:gd name="connsiteY7" fmla="*/ 4764 h 1795123"/>
                      <a:gd name="connsiteX8" fmla="*/ 191 w 893183"/>
                      <a:gd name="connsiteY8" fmla="*/ 4616 h 1795123"/>
                      <a:gd name="connsiteX9" fmla="*/ 191 w 893183"/>
                      <a:gd name="connsiteY9" fmla="*/ 0 h 179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3183" h="1795123">
                        <a:moveTo>
                          <a:pt x="191" y="0"/>
                        </a:moveTo>
                        <a:lnTo>
                          <a:pt x="130101" y="100288"/>
                        </a:lnTo>
                        <a:cubicBezTo>
                          <a:pt x="1231201" y="995351"/>
                          <a:pt x="934902" y="1733019"/>
                          <a:pt x="513306" y="1791401"/>
                        </a:cubicBezTo>
                        <a:cubicBezTo>
                          <a:pt x="352699" y="1813642"/>
                          <a:pt x="173909" y="1737302"/>
                          <a:pt x="47265" y="1533527"/>
                        </a:cubicBezTo>
                        <a:lnTo>
                          <a:pt x="192" y="1434367"/>
                        </a:lnTo>
                        <a:lnTo>
                          <a:pt x="192" y="1438981"/>
                        </a:lnTo>
                        <a:lnTo>
                          <a:pt x="0" y="1439386"/>
                        </a:lnTo>
                        <a:lnTo>
                          <a:pt x="0" y="4764"/>
                        </a:lnTo>
                        <a:lnTo>
                          <a:pt x="191" y="4616"/>
                        </a:lnTo>
                        <a:lnTo>
                          <a:pt x="191"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grpSp>
          </p:grpSp>
          <p:grpSp>
            <p:nvGrpSpPr>
              <p:cNvPr id="51" name="Group 50">
                <a:extLst>
                  <a:ext uri="{FF2B5EF4-FFF2-40B4-BE49-F238E27FC236}">
                    <a16:creationId xmlns:a16="http://schemas.microsoft.com/office/drawing/2014/main" id="{A7A634F2-054C-4614-9ECB-96BE809893D6}"/>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5400000">
                <a:off x="10400268" y="1917602"/>
                <a:ext cx="633413" cy="1862138"/>
                <a:chOff x="5959192" y="333389"/>
                <a:chExt cx="633413" cy="1862138"/>
              </a:xfrm>
            </p:grpSpPr>
            <p:grpSp>
              <p:nvGrpSpPr>
                <p:cNvPr id="52" name="Group 51">
                  <a:extLst>
                    <a:ext uri="{FF2B5EF4-FFF2-40B4-BE49-F238E27FC236}">
                      <a16:creationId xmlns:a16="http://schemas.microsoft.com/office/drawing/2014/main" id="{1764AB7F-1912-4909-A04A-C8D125467E14}"/>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5959192" y="333389"/>
                  <a:ext cx="633413" cy="1419225"/>
                  <a:chOff x="5959192" y="333389"/>
                  <a:chExt cx="633413" cy="1419225"/>
                </a:xfrm>
              </p:grpSpPr>
              <p:sp>
                <p:nvSpPr>
                  <p:cNvPr id="54" name="Freeform 68">
                    <a:extLst>
                      <a:ext uri="{FF2B5EF4-FFF2-40B4-BE49-F238E27FC236}">
                        <a16:creationId xmlns:a16="http://schemas.microsoft.com/office/drawing/2014/main" id="{6B93639B-DE1C-4A46-A4B5-B88FD6FC201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959192" y="333389"/>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55" name="Freeform 69">
                    <a:extLst>
                      <a:ext uri="{FF2B5EF4-FFF2-40B4-BE49-F238E27FC236}">
                        <a16:creationId xmlns:a16="http://schemas.microsoft.com/office/drawing/2014/main" id="{A6C5D17F-13E7-4861-A839-3C56ABD56C49}"/>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6278280" y="333389"/>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53" name="Line 70">
                  <a:extLst>
                    <a:ext uri="{FF2B5EF4-FFF2-40B4-BE49-F238E27FC236}">
                      <a16:creationId xmlns:a16="http://schemas.microsoft.com/office/drawing/2014/main" id="{1C343C91-0F9E-4530-939D-2D9F15DF4A78}"/>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6278281" y="333389"/>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grpSp>
          <p:nvGrpSpPr>
            <p:cNvPr id="9" name="Group 8">
              <a:extLst>
                <a:ext uri="{FF2B5EF4-FFF2-40B4-BE49-F238E27FC236}">
                  <a16:creationId xmlns:a16="http://schemas.microsoft.com/office/drawing/2014/main" id="{92109E9F-E572-4202-B7A6-630155DD5BB6}"/>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10800000">
              <a:off x="6153976" y="534249"/>
              <a:ext cx="3838576" cy="5838297"/>
              <a:chOff x="8324466" y="457964"/>
              <a:chExt cx="3838576" cy="5838297"/>
            </a:xfrm>
          </p:grpSpPr>
          <p:sp>
            <p:nvSpPr>
              <p:cNvPr id="10" name="Oval 9">
                <a:extLst>
                  <a:ext uri="{FF2B5EF4-FFF2-40B4-BE49-F238E27FC236}">
                    <a16:creationId xmlns:a16="http://schemas.microsoft.com/office/drawing/2014/main" id="{B4FF54B2-44F5-42F7-8353-111D80A8D22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a:off x="11319026" y="5955846"/>
                <a:ext cx="340415" cy="340415"/>
              </a:xfrm>
              <a:prstGeom prst="ellipse">
                <a:avLst/>
              </a:pr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grpSp>
            <p:nvGrpSpPr>
              <p:cNvPr id="11" name="Group 10">
                <a:extLst>
                  <a:ext uri="{FF2B5EF4-FFF2-40B4-BE49-F238E27FC236}">
                    <a16:creationId xmlns:a16="http://schemas.microsoft.com/office/drawing/2014/main" id="{19A2BBF4-4F54-4179-B672-AD4C8D58A30F}"/>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2700000">
                <a:off x="9015028" y="2840007"/>
                <a:ext cx="2457452" cy="3838576"/>
                <a:chOff x="587375" y="280987"/>
                <a:chExt cx="2457452" cy="3838576"/>
              </a:xfrm>
            </p:grpSpPr>
            <p:sp>
              <p:nvSpPr>
                <p:cNvPr id="26" name="Freeform 64">
                  <a:extLst>
                    <a:ext uri="{FF2B5EF4-FFF2-40B4-BE49-F238E27FC236}">
                      <a16:creationId xmlns:a16="http://schemas.microsoft.com/office/drawing/2014/main" id="{2F2D95CF-DAE2-4601-B9A6-233F4F2F3078}"/>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2" y="1443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27" name="Freeform 81">
                  <a:extLst>
                    <a:ext uri="{FF2B5EF4-FFF2-40B4-BE49-F238E27FC236}">
                      <a16:creationId xmlns:a16="http://schemas.microsoft.com/office/drawing/2014/main" id="{3CD52B72-C30B-4570-A8AB-78CB884F8D0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205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28" name="Freeform 61">
                  <a:extLst>
                    <a:ext uri="{FF2B5EF4-FFF2-40B4-BE49-F238E27FC236}">
                      <a16:creationId xmlns:a16="http://schemas.microsoft.com/office/drawing/2014/main" id="{696A9FBF-C89D-4CF9-A1DC-C0275A3B326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1443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29" name="Freeform 78">
                  <a:extLst>
                    <a:ext uri="{FF2B5EF4-FFF2-40B4-BE49-F238E27FC236}">
                      <a16:creationId xmlns:a16="http://schemas.microsoft.com/office/drawing/2014/main" id="{C50B0ACE-17B4-4F11-BA43-0159796B839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205037"/>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0" name="Freeform 84">
                  <a:extLst>
                    <a:ext uri="{FF2B5EF4-FFF2-40B4-BE49-F238E27FC236}">
                      <a16:creationId xmlns:a16="http://schemas.microsoft.com/office/drawing/2014/main" id="{F0346B01-7019-48B2-9BE7-3E90F590FD6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967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1" name="Freeform 87">
                  <a:extLst>
                    <a:ext uri="{FF2B5EF4-FFF2-40B4-BE49-F238E27FC236}">
                      <a16:creationId xmlns:a16="http://schemas.microsoft.com/office/drawing/2014/main" id="{5C186E4B-7559-4E95-9BDD-7DA75E0873B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967037"/>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2" name="Freeform 60">
                  <a:extLst>
                    <a:ext uri="{FF2B5EF4-FFF2-40B4-BE49-F238E27FC236}">
                      <a16:creationId xmlns:a16="http://schemas.microsoft.com/office/drawing/2014/main" id="{4FFE117A-211E-4BD5-AB76-05026DEC6B5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80987"/>
                  <a:ext cx="319088" cy="1419225"/>
                </a:xfrm>
                <a:custGeom>
                  <a:avLst/>
                  <a:gdLst>
                    <a:gd name="T0" fmla="*/ 0 w 67"/>
                    <a:gd name="T1" fmla="*/ 0 h 298"/>
                    <a:gd name="T2" fmla="*/ 0 w 67"/>
                    <a:gd name="T3" fmla="*/ 298 h 298"/>
                    <a:gd name="T4" fmla="*/ 67 w 67"/>
                    <a:gd name="T5" fmla="*/ 149 h 298"/>
                    <a:gd name="T6" fmla="*/ 0 w 67"/>
                    <a:gd name="T7" fmla="*/ 0 h 298"/>
                  </a:gdLst>
                  <a:ahLst/>
                  <a:cxnLst>
                    <a:cxn ang="0">
                      <a:pos x="T0" y="T1"/>
                    </a:cxn>
                    <a:cxn ang="0">
                      <a:pos x="T2" y="T3"/>
                    </a:cxn>
                    <a:cxn ang="0">
                      <a:pos x="T4" y="T5"/>
                    </a:cxn>
                    <a:cxn ang="0">
                      <a:pos x="T6" y="T7"/>
                    </a:cxn>
                  </a:cxnLst>
                  <a:rect l="0" t="0" r="r" b="b"/>
                  <a:pathLst>
                    <a:path w="67" h="298">
                      <a:moveTo>
                        <a:pt x="0" y="0"/>
                      </a:moveTo>
                      <a:cubicBezTo>
                        <a:pt x="0" y="298"/>
                        <a:pt x="0" y="298"/>
                        <a:pt x="0" y="298"/>
                      </a:cubicBezTo>
                      <a:cubicBezTo>
                        <a:pt x="41" y="261"/>
                        <a:pt x="67" y="208"/>
                        <a:pt x="67" y="149"/>
                      </a:cubicBezTo>
                      <a:cubicBezTo>
                        <a:pt x="67"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3" name="Freeform 59">
                  <a:extLst>
                    <a:ext uri="{FF2B5EF4-FFF2-40B4-BE49-F238E27FC236}">
                      <a16:creationId xmlns:a16="http://schemas.microsoft.com/office/drawing/2014/main" id="{5CC0C412-2859-4E97-924F-291318E6ADF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497013" y="280987"/>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4" name="Freeform 62">
                  <a:extLst>
                    <a:ext uri="{FF2B5EF4-FFF2-40B4-BE49-F238E27FC236}">
                      <a16:creationId xmlns:a16="http://schemas.microsoft.com/office/drawing/2014/main" id="{AECE441C-0FBF-4F02-9781-35F2487E3C05}"/>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5" y="1390651"/>
                  <a:ext cx="1228725" cy="761999"/>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5" name="Freeform 65">
                  <a:extLst>
                    <a:ext uri="{FF2B5EF4-FFF2-40B4-BE49-F238E27FC236}">
                      <a16:creationId xmlns:a16="http://schemas.microsoft.com/office/drawing/2014/main" id="{951A4317-3E34-41B4-BCD9-E6E0627C188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1362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0">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6" name="Freeform 79">
                  <a:extLst>
                    <a:ext uri="{FF2B5EF4-FFF2-40B4-BE49-F238E27FC236}">
                      <a16:creationId xmlns:a16="http://schemas.microsoft.com/office/drawing/2014/main" id="{CE2D40E4-274B-4D43-801B-7B3BAF03E454}"/>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124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7" name="Freeform 82">
                  <a:extLst>
                    <a:ext uri="{FF2B5EF4-FFF2-40B4-BE49-F238E27FC236}">
                      <a16:creationId xmlns:a16="http://schemas.microsoft.com/office/drawing/2014/main" id="{2D939FC8-6395-4DCB-B28C-2342BFB72F2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124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8" name="Freeform 85">
                  <a:extLst>
                    <a:ext uri="{FF2B5EF4-FFF2-40B4-BE49-F238E27FC236}">
                      <a16:creationId xmlns:a16="http://schemas.microsoft.com/office/drawing/2014/main" id="{620FEEF2-AE91-48CA-8FE7-B50F83E1CF29}"/>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886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9" name="Freeform 88">
                  <a:extLst>
                    <a:ext uri="{FF2B5EF4-FFF2-40B4-BE49-F238E27FC236}">
                      <a16:creationId xmlns:a16="http://schemas.microsoft.com/office/drawing/2014/main" id="{27050D75-D26B-4BD3-A4A5-68DF13E9C13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886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40" name="Group 39">
                  <a:extLst>
                    <a:ext uri="{FF2B5EF4-FFF2-40B4-BE49-F238E27FC236}">
                      <a16:creationId xmlns:a16="http://schemas.microsoft.com/office/drawing/2014/main" id="{37668160-F5BE-4756-B84F-C68992BC7A57}"/>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587376" y="280988"/>
                  <a:ext cx="2457450" cy="3838575"/>
                  <a:chOff x="587376" y="280988"/>
                  <a:chExt cx="2457450" cy="3838575"/>
                </a:xfrm>
              </p:grpSpPr>
              <p:sp>
                <p:nvSpPr>
                  <p:cNvPr id="41" name="Line 63">
                    <a:extLst>
                      <a:ext uri="{FF2B5EF4-FFF2-40B4-BE49-F238E27FC236}">
                        <a16:creationId xmlns:a16="http://schemas.microsoft.com/office/drawing/2014/main" id="{E7F90261-4A5A-4C39-B4B3-FEBED04E345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2" name="Line 66">
                    <a:extLst>
                      <a:ext uri="{FF2B5EF4-FFF2-40B4-BE49-F238E27FC236}">
                        <a16:creationId xmlns:a16="http://schemas.microsoft.com/office/drawing/2014/main" id="{71681E7C-A7E8-4F01-9001-3FD1105E1B4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3" name="Line 67">
                    <a:extLst>
                      <a:ext uri="{FF2B5EF4-FFF2-40B4-BE49-F238E27FC236}">
                        <a16:creationId xmlns:a16="http://schemas.microsoft.com/office/drawing/2014/main" id="{901B0597-C838-4481-A49D-E8D85B631C7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80988"/>
                    <a:ext cx="0" cy="3838575"/>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4" name="Line 80">
                    <a:extLst>
                      <a:ext uri="{FF2B5EF4-FFF2-40B4-BE49-F238E27FC236}">
                        <a16:creationId xmlns:a16="http://schemas.microsoft.com/office/drawing/2014/main" id="{23C2B0BF-A329-4A97-B3D5-545BC6813E2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5" name="Line 83">
                    <a:extLst>
                      <a:ext uri="{FF2B5EF4-FFF2-40B4-BE49-F238E27FC236}">
                        <a16:creationId xmlns:a16="http://schemas.microsoft.com/office/drawing/2014/main" id="{DBCCCA80-4FEE-4C79-8AF3-66B97054C84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6" name="Line 86">
                    <a:extLst>
                      <a:ext uri="{FF2B5EF4-FFF2-40B4-BE49-F238E27FC236}">
                        <a16:creationId xmlns:a16="http://schemas.microsoft.com/office/drawing/2014/main" id="{4B9AD13F-808D-4464-989B-F40B3E77B74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7" name="Line 89">
                    <a:extLst>
                      <a:ext uri="{FF2B5EF4-FFF2-40B4-BE49-F238E27FC236}">
                        <a16:creationId xmlns:a16="http://schemas.microsoft.com/office/drawing/2014/main" id="{076473B5-E30F-4635-8789-51368A971BD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grpSp>
            <p:nvGrpSpPr>
              <p:cNvPr id="12" name="Group 11">
                <a:extLst>
                  <a:ext uri="{FF2B5EF4-FFF2-40B4-BE49-F238E27FC236}">
                    <a16:creationId xmlns:a16="http://schemas.microsoft.com/office/drawing/2014/main" id="{EF568995-35CF-4C80-A63C-82B47F1BA1DD}"/>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2700000">
                <a:off x="9940728" y="245341"/>
                <a:ext cx="1785984" cy="2211229"/>
                <a:chOff x="3125006" y="3171595"/>
                <a:chExt cx="1785984" cy="2211229"/>
              </a:xfrm>
            </p:grpSpPr>
            <p:grpSp>
              <p:nvGrpSpPr>
                <p:cNvPr id="18" name="Group 17">
                  <a:extLst>
                    <a:ext uri="{FF2B5EF4-FFF2-40B4-BE49-F238E27FC236}">
                      <a16:creationId xmlns:a16="http://schemas.microsoft.com/office/drawing/2014/main" id="{99432608-19E2-4A3E-A68B-45C8E5DD4713}"/>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3136819" y="3174345"/>
                  <a:ext cx="1760933" cy="2208479"/>
                  <a:chOff x="4749017" y="2998646"/>
                  <a:chExt cx="1760933" cy="2208479"/>
                </a:xfrm>
              </p:grpSpPr>
              <p:cxnSp>
                <p:nvCxnSpPr>
                  <p:cNvPr id="22" name="Straight Connector 21">
                    <a:extLst>
                      <a:ext uri="{FF2B5EF4-FFF2-40B4-BE49-F238E27FC236}">
                        <a16:creationId xmlns:a16="http://schemas.microsoft.com/office/drawing/2014/main" id="{127A2810-84DE-450A-986B-DE8AF8AE6F14}"/>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flipH="1">
                    <a:off x="5630197" y="2998646"/>
                    <a:ext cx="0" cy="2208479"/>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A56ED6A-BBD4-4005-A99D-65BCF8047CCA}"/>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rot="10800000" flipH="1">
                    <a:off x="4749017" y="4416771"/>
                    <a:ext cx="1760933"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24" name="Rectangle 30">
                    <a:extLst>
                      <a:ext uri="{FF2B5EF4-FFF2-40B4-BE49-F238E27FC236}">
                        <a16:creationId xmlns:a16="http://schemas.microsoft.com/office/drawing/2014/main" id="{CFC0629C-AFCE-4D39-87D5-36EF1FE5CF8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136242" y="3224252"/>
                    <a:ext cx="987915" cy="987915"/>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30">
                    <a:extLst>
                      <a:ext uri="{FF2B5EF4-FFF2-40B4-BE49-F238E27FC236}">
                        <a16:creationId xmlns:a16="http://schemas.microsoft.com/office/drawing/2014/main" id="{81F3517A-93AD-4DF3-BEC7-E607A73E5E28}"/>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327037" y="3070731"/>
                    <a:ext cx="606323" cy="606323"/>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4CBBC251-E8DD-438C-8733-7D65F461A449}"/>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3125006" y="3171595"/>
                  <a:ext cx="1785984" cy="1799739"/>
                  <a:chOff x="6879836" y="3516901"/>
                  <a:chExt cx="1785984" cy="1799739"/>
                </a:xfrm>
              </p:grpSpPr>
              <p:sp>
                <p:nvSpPr>
                  <p:cNvPr id="20" name="Freeform: Shape 19">
                    <a:extLst>
                      <a:ext uri="{FF2B5EF4-FFF2-40B4-BE49-F238E27FC236}">
                        <a16:creationId xmlns:a16="http://schemas.microsoft.com/office/drawing/2014/main" id="{6A94A4D4-EFFA-4AE2-B533-75F01F0F006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879836" y="3521665"/>
                    <a:ext cx="892801" cy="1794975"/>
                  </a:xfrm>
                  <a:custGeom>
                    <a:avLst/>
                    <a:gdLst>
                      <a:gd name="connsiteX0" fmla="*/ 892801 w 892801"/>
                      <a:gd name="connsiteY0" fmla="*/ 0 h 1794975"/>
                      <a:gd name="connsiteX1" fmla="*/ 892801 w 892801"/>
                      <a:gd name="connsiteY1" fmla="*/ 1434622 h 1794975"/>
                      <a:gd name="connsiteX2" fmla="*/ 845919 w 892801"/>
                      <a:gd name="connsiteY2" fmla="*/ 1533379 h 1794975"/>
                      <a:gd name="connsiteX3" fmla="*/ 440820 w 892801"/>
                      <a:gd name="connsiteY3" fmla="*/ 1794916 h 1794975"/>
                      <a:gd name="connsiteX4" fmla="*/ 379878 w 892801"/>
                      <a:gd name="connsiteY4" fmla="*/ 1791253 h 1794975"/>
                      <a:gd name="connsiteX5" fmla="*/ 763083 w 892801"/>
                      <a:gd name="connsiteY5" fmla="*/ 100140 h 1794975"/>
                      <a:gd name="connsiteX6" fmla="*/ 892801 w 892801"/>
                      <a:gd name="connsiteY6" fmla="*/ 0 h 179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801" h="1794975">
                        <a:moveTo>
                          <a:pt x="892801" y="0"/>
                        </a:moveTo>
                        <a:lnTo>
                          <a:pt x="892801" y="1434622"/>
                        </a:lnTo>
                        <a:lnTo>
                          <a:pt x="845919" y="1533379"/>
                        </a:lnTo>
                        <a:cubicBezTo>
                          <a:pt x="735106" y="1711682"/>
                          <a:pt x="584368" y="1792418"/>
                          <a:pt x="440820" y="1794916"/>
                        </a:cubicBezTo>
                        <a:cubicBezTo>
                          <a:pt x="420314" y="1795273"/>
                          <a:pt x="399954" y="1794033"/>
                          <a:pt x="379878" y="1791253"/>
                        </a:cubicBezTo>
                        <a:cubicBezTo>
                          <a:pt x="-41718" y="1732871"/>
                          <a:pt x="-338017" y="995203"/>
                          <a:pt x="763083" y="100140"/>
                        </a:cubicBezTo>
                        <a:lnTo>
                          <a:pt x="892801"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1" name="Freeform: Shape 20">
                    <a:extLst>
                      <a:ext uri="{FF2B5EF4-FFF2-40B4-BE49-F238E27FC236}">
                        <a16:creationId xmlns:a16="http://schemas.microsoft.com/office/drawing/2014/main" id="{1F4B0E1D-2F9C-444A-ADBA-BDE9F01D8DD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7772637" y="3516901"/>
                    <a:ext cx="893183" cy="1795123"/>
                  </a:xfrm>
                  <a:custGeom>
                    <a:avLst/>
                    <a:gdLst>
                      <a:gd name="connsiteX0" fmla="*/ 191 w 893183"/>
                      <a:gd name="connsiteY0" fmla="*/ 0 h 1795123"/>
                      <a:gd name="connsiteX1" fmla="*/ 130101 w 893183"/>
                      <a:gd name="connsiteY1" fmla="*/ 100288 h 1795123"/>
                      <a:gd name="connsiteX2" fmla="*/ 513306 w 893183"/>
                      <a:gd name="connsiteY2" fmla="*/ 1791401 h 1795123"/>
                      <a:gd name="connsiteX3" fmla="*/ 47265 w 893183"/>
                      <a:gd name="connsiteY3" fmla="*/ 1533527 h 1795123"/>
                      <a:gd name="connsiteX4" fmla="*/ 192 w 893183"/>
                      <a:gd name="connsiteY4" fmla="*/ 1434367 h 1795123"/>
                      <a:gd name="connsiteX5" fmla="*/ 192 w 893183"/>
                      <a:gd name="connsiteY5" fmla="*/ 1438981 h 1795123"/>
                      <a:gd name="connsiteX6" fmla="*/ 0 w 893183"/>
                      <a:gd name="connsiteY6" fmla="*/ 1439386 h 1795123"/>
                      <a:gd name="connsiteX7" fmla="*/ 0 w 893183"/>
                      <a:gd name="connsiteY7" fmla="*/ 4764 h 1795123"/>
                      <a:gd name="connsiteX8" fmla="*/ 191 w 893183"/>
                      <a:gd name="connsiteY8" fmla="*/ 4616 h 1795123"/>
                      <a:gd name="connsiteX9" fmla="*/ 191 w 893183"/>
                      <a:gd name="connsiteY9" fmla="*/ 0 h 179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3183" h="1795123">
                        <a:moveTo>
                          <a:pt x="191" y="0"/>
                        </a:moveTo>
                        <a:lnTo>
                          <a:pt x="130101" y="100288"/>
                        </a:lnTo>
                        <a:cubicBezTo>
                          <a:pt x="1231201" y="995351"/>
                          <a:pt x="934902" y="1733019"/>
                          <a:pt x="513306" y="1791401"/>
                        </a:cubicBezTo>
                        <a:cubicBezTo>
                          <a:pt x="352699" y="1813642"/>
                          <a:pt x="173909" y="1737302"/>
                          <a:pt x="47265" y="1533527"/>
                        </a:cubicBezTo>
                        <a:lnTo>
                          <a:pt x="192" y="1434367"/>
                        </a:lnTo>
                        <a:lnTo>
                          <a:pt x="192" y="1438981"/>
                        </a:lnTo>
                        <a:lnTo>
                          <a:pt x="0" y="1439386"/>
                        </a:lnTo>
                        <a:lnTo>
                          <a:pt x="0" y="4764"/>
                        </a:lnTo>
                        <a:lnTo>
                          <a:pt x="191" y="4616"/>
                        </a:lnTo>
                        <a:lnTo>
                          <a:pt x="191"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grpSp>
          </p:grpSp>
          <p:grpSp>
            <p:nvGrpSpPr>
              <p:cNvPr id="13" name="Group 12">
                <a:extLst>
                  <a:ext uri="{FF2B5EF4-FFF2-40B4-BE49-F238E27FC236}">
                    <a16:creationId xmlns:a16="http://schemas.microsoft.com/office/drawing/2014/main" id="{5F5ACA0E-A5DF-4015-8FD4-FA7A53E9D1A3}"/>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5400000">
                <a:off x="10400268" y="1917602"/>
                <a:ext cx="633413" cy="1862138"/>
                <a:chOff x="5959192" y="333389"/>
                <a:chExt cx="633413" cy="1862138"/>
              </a:xfrm>
            </p:grpSpPr>
            <p:grpSp>
              <p:nvGrpSpPr>
                <p:cNvPr id="14" name="Group 13">
                  <a:extLst>
                    <a:ext uri="{FF2B5EF4-FFF2-40B4-BE49-F238E27FC236}">
                      <a16:creationId xmlns:a16="http://schemas.microsoft.com/office/drawing/2014/main" id="{5A4DCFFD-FD3C-42EA-862E-5B792D9020AF}"/>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5959192" y="333389"/>
                  <a:ext cx="633413" cy="1419225"/>
                  <a:chOff x="5959192" y="333389"/>
                  <a:chExt cx="633413" cy="1419225"/>
                </a:xfrm>
              </p:grpSpPr>
              <p:sp>
                <p:nvSpPr>
                  <p:cNvPr id="16" name="Freeform 68">
                    <a:extLst>
                      <a:ext uri="{FF2B5EF4-FFF2-40B4-BE49-F238E27FC236}">
                        <a16:creationId xmlns:a16="http://schemas.microsoft.com/office/drawing/2014/main" id="{0089A8F3-7530-4C17-848C-580015C3EDC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959192" y="333389"/>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7" name="Freeform 69">
                    <a:extLst>
                      <a:ext uri="{FF2B5EF4-FFF2-40B4-BE49-F238E27FC236}">
                        <a16:creationId xmlns:a16="http://schemas.microsoft.com/office/drawing/2014/main" id="{61D8EA0C-1521-4C6D-8C09-DD6D8F1F2219}"/>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6278280" y="333389"/>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15" name="Line 70">
                  <a:extLst>
                    <a:ext uri="{FF2B5EF4-FFF2-40B4-BE49-F238E27FC236}">
                      <a16:creationId xmlns:a16="http://schemas.microsoft.com/office/drawing/2014/main" id="{517033B6-6B8A-4BD6-9A52-BF9E9EFBD48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6278281" y="333389"/>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grpSp>
    </p:spTree>
    <p:extLst>
      <p:ext uri="{BB962C8B-B14F-4D97-AF65-F5344CB8AC3E}">
        <p14:creationId xmlns:p14="http://schemas.microsoft.com/office/powerpoint/2010/main" val="42291223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32E59-6597-437B-B2F8-E2DD1F86A8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0E3BC1D-912E-4012-84AC-A509C9EF4F4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977110C-4AA3-4101-B3BD-140B90AF99C9}"/>
              </a:ext>
            </a:extLst>
          </p:cNvPr>
          <p:cNvSpPr>
            <a:spLocks noGrp="1"/>
          </p:cNvSpPr>
          <p:nvPr>
            <p:ph type="dt" sz="half" idx="10"/>
          </p:nvPr>
        </p:nvSpPr>
        <p:spPr/>
        <p:txBody>
          <a:bodyPr/>
          <a:lstStyle/>
          <a:p>
            <a:r>
              <a:rPr lang="en-US"/>
              <a:t>20XX</a:t>
            </a:r>
            <a:endParaRPr lang="en-US" dirty="0"/>
          </a:p>
        </p:txBody>
      </p:sp>
      <p:sp>
        <p:nvSpPr>
          <p:cNvPr id="5" name="Footer Placeholder 4">
            <a:extLst>
              <a:ext uri="{FF2B5EF4-FFF2-40B4-BE49-F238E27FC236}">
                <a16:creationId xmlns:a16="http://schemas.microsoft.com/office/drawing/2014/main" id="{4C50F189-4D8E-4DE6-8295-CF92FA8BFDE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75F33EC-1ACF-4D46-AEA5-A20802210B75}"/>
              </a:ext>
            </a:extLst>
          </p:cNvPr>
          <p:cNvSpPr>
            <a:spLocks noGrp="1"/>
          </p:cNvSpPr>
          <p:nvPr>
            <p:ph type="sldNum" sz="quarter" idx="12"/>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962449438"/>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45267-19A7-4A3D-9658-AD3F78DD35CB}"/>
              </a:ext>
            </a:extLst>
          </p:cNvPr>
          <p:cNvSpPr>
            <a:spLocks noGrp="1"/>
          </p:cNvSpPr>
          <p:nvPr>
            <p:ph type="title"/>
          </p:nvPr>
        </p:nvSpPr>
        <p:spPr>
          <a:xfrm>
            <a:off x="990000" y="2305800"/>
            <a:ext cx="4636800" cy="2246400"/>
          </a:xfrm>
        </p:spPr>
        <p:txBody>
          <a:bodyPr anchor="ctr">
            <a:normAutofit/>
          </a:bodyPr>
          <a:lstStyle>
            <a:lvl1pPr algn="ctr">
              <a:defRPr sz="4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5F17554-5672-499F-BEB9-AB069E6D15F2}"/>
              </a:ext>
            </a:extLst>
          </p:cNvPr>
          <p:cNvSpPr>
            <a:spLocks noGrp="1"/>
          </p:cNvSpPr>
          <p:nvPr>
            <p:ph type="body" idx="1"/>
          </p:nvPr>
        </p:nvSpPr>
        <p:spPr>
          <a:xfrm>
            <a:off x="6565250" y="2305800"/>
            <a:ext cx="4636800" cy="2246400"/>
          </a:xfrm>
        </p:spPr>
        <p:txBody>
          <a:bodyPr anchor="ctr">
            <a:normAutofit/>
          </a:bodyPr>
          <a:lstStyle>
            <a:lvl1pPr marL="0" indent="0" algn="ctr">
              <a:lnSpc>
                <a:spcPct val="125000"/>
              </a:lnSpc>
              <a:buNone/>
              <a:defRPr sz="2400" i="1">
                <a:solidFill>
                  <a:schemeClr val="tx1">
                    <a:alpha val="6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0CBA3C6-C279-46AA-B4EE-5F861D83D2AC}"/>
              </a:ext>
            </a:extLst>
          </p:cNvPr>
          <p:cNvSpPr>
            <a:spLocks noGrp="1"/>
          </p:cNvSpPr>
          <p:nvPr>
            <p:ph type="dt" sz="half" idx="10"/>
          </p:nvPr>
        </p:nvSpPr>
        <p:spPr/>
        <p:txBody>
          <a:bodyPr/>
          <a:lstStyle/>
          <a:p>
            <a:r>
              <a:rPr lang="en-US"/>
              <a:t>20XX</a:t>
            </a:r>
            <a:endParaRPr lang="en-US" dirty="0"/>
          </a:p>
        </p:txBody>
      </p:sp>
      <p:sp>
        <p:nvSpPr>
          <p:cNvPr id="5" name="Footer Placeholder 4">
            <a:extLst>
              <a:ext uri="{FF2B5EF4-FFF2-40B4-BE49-F238E27FC236}">
                <a16:creationId xmlns:a16="http://schemas.microsoft.com/office/drawing/2014/main" id="{F04C125B-DDB9-4F4E-B9E9-A747E648FC9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83D465E-E86B-42A8-B18A-9046E40D63D6}"/>
              </a:ext>
            </a:extLst>
          </p:cNvPr>
          <p:cNvSpPr>
            <a:spLocks noGrp="1"/>
          </p:cNvSpPr>
          <p:nvPr>
            <p:ph type="sldNum" sz="quarter" idx="12"/>
          </p:nvPr>
        </p:nvSpPr>
        <p:spPr/>
        <p:txBody>
          <a:bodyPr/>
          <a:lstStyle/>
          <a:p>
            <a:fld id="{294A09A9-5501-47C1-A89A-A340965A2BE2}" type="slidenum">
              <a:rPr lang="en-US" smtClean="0"/>
              <a:pPr/>
              <a:t>‹#›</a:t>
            </a:fld>
            <a:endParaRPr lang="en-US" dirty="0"/>
          </a:p>
        </p:txBody>
      </p:sp>
      <p:sp>
        <p:nvSpPr>
          <p:cNvPr id="7" name="Oval 6">
            <a:extLst>
              <a:ext uri="{FF2B5EF4-FFF2-40B4-BE49-F238E27FC236}">
                <a16:creationId xmlns:a16="http://schemas.microsoft.com/office/drawing/2014/main" id="{6681007E-0E57-40DB-9A98-D04E0A05937B}"/>
              </a:ext>
            </a:extLst>
          </p:cNvPr>
          <p:cNvSpPr/>
          <p:nvPr/>
        </p:nvSpPr>
        <p:spPr>
          <a:xfrm>
            <a:off x="1437136" y="649304"/>
            <a:ext cx="340415" cy="340415"/>
          </a:xfrm>
          <a:prstGeom prst="ellipse">
            <a:avLst/>
          </a:pr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pPr lvl="0"/>
            <a:endParaRPr lang="en-US">
              <a:solidFill>
                <a:schemeClr val="tx1"/>
              </a:solidFill>
            </a:endParaRPr>
          </a:p>
        </p:txBody>
      </p:sp>
      <p:grpSp>
        <p:nvGrpSpPr>
          <p:cNvPr id="8" name="Group 7">
            <a:extLst>
              <a:ext uri="{FF2B5EF4-FFF2-40B4-BE49-F238E27FC236}">
                <a16:creationId xmlns:a16="http://schemas.microsoft.com/office/drawing/2014/main" id="{4C2D7ED2-BAE3-470E-9EFF-F2A49EDD9767}"/>
              </a:ext>
            </a:extLst>
          </p:cNvPr>
          <p:cNvGrpSpPr/>
          <p:nvPr/>
        </p:nvGrpSpPr>
        <p:grpSpPr>
          <a:xfrm rot="10800000">
            <a:off x="1079500" y="952167"/>
            <a:ext cx="641184" cy="1069728"/>
            <a:chOff x="6484111" y="2967038"/>
            <a:chExt cx="641184" cy="1069728"/>
          </a:xfrm>
        </p:grpSpPr>
        <p:grpSp>
          <p:nvGrpSpPr>
            <p:cNvPr id="9" name="Group 8">
              <a:extLst>
                <a:ext uri="{FF2B5EF4-FFF2-40B4-BE49-F238E27FC236}">
                  <a16:creationId xmlns:a16="http://schemas.microsoft.com/office/drawing/2014/main" id="{15B14D1A-9E1B-41C3-96AA-A5C40C4F9B3A}"/>
                </a:ext>
              </a:extLst>
            </p:cNvPr>
            <p:cNvGrpSpPr/>
            <p:nvPr/>
          </p:nvGrpSpPr>
          <p:grpSpPr>
            <a:xfrm>
              <a:off x="6808136" y="2967038"/>
              <a:ext cx="317159" cy="932400"/>
              <a:chOff x="6808136" y="2967038"/>
              <a:chExt cx="317159" cy="932400"/>
            </a:xfrm>
          </p:grpSpPr>
          <p:sp>
            <p:nvSpPr>
              <p:cNvPr id="14" name="Freeform 68">
                <a:extLst>
                  <a:ext uri="{FF2B5EF4-FFF2-40B4-BE49-F238E27FC236}">
                    <a16:creationId xmlns:a16="http://schemas.microsoft.com/office/drawing/2014/main" id="{00EC83EC-04A6-4533-80A5-B1817F1FB35E}"/>
                  </a:ext>
                </a:extLst>
              </p:cNvPr>
              <p:cNvSpPr>
                <a:spLocks/>
              </p:cNvSpPr>
              <p:nvPr/>
            </p:nvSpPr>
            <p:spPr bwMode="auto">
              <a:xfrm>
                <a:off x="6808136" y="2967038"/>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69">
                <a:extLst>
                  <a:ext uri="{FF2B5EF4-FFF2-40B4-BE49-F238E27FC236}">
                    <a16:creationId xmlns:a16="http://schemas.microsoft.com/office/drawing/2014/main" id="{BF61FF24-9074-4265-ACF4-1AEC3621B766}"/>
                  </a:ext>
                </a:extLst>
              </p:cNvPr>
              <p:cNvSpPr>
                <a:spLocks/>
              </p:cNvSpPr>
              <p:nvPr/>
            </p:nvSpPr>
            <p:spPr bwMode="auto">
              <a:xfrm>
                <a:off x="6967908" y="2967038"/>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6" name="Line 70">
                <a:extLst>
                  <a:ext uri="{FF2B5EF4-FFF2-40B4-BE49-F238E27FC236}">
                    <a16:creationId xmlns:a16="http://schemas.microsoft.com/office/drawing/2014/main" id="{8D31D9FF-672B-4C5E-B4B2-DD86A124413F}"/>
                  </a:ext>
                </a:extLst>
              </p:cNvPr>
              <p:cNvSpPr>
                <a:spLocks noChangeShapeType="1"/>
              </p:cNvSpPr>
              <p:nvPr/>
            </p:nvSpPr>
            <p:spPr bwMode="auto">
              <a:xfrm flipV="1">
                <a:off x="6967908" y="2967038"/>
                <a:ext cx="0" cy="9324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0" name="Group 9">
              <a:extLst>
                <a:ext uri="{FF2B5EF4-FFF2-40B4-BE49-F238E27FC236}">
                  <a16:creationId xmlns:a16="http://schemas.microsoft.com/office/drawing/2014/main" id="{8991EBFD-EBD5-48CE-9178-AF5B6F50D416}"/>
                </a:ext>
              </a:extLst>
            </p:cNvPr>
            <p:cNvGrpSpPr/>
            <p:nvPr/>
          </p:nvGrpSpPr>
          <p:grpSpPr>
            <a:xfrm rot="18900000" flipH="1">
              <a:off x="6484111" y="3104366"/>
              <a:ext cx="317159" cy="932400"/>
              <a:chOff x="6808136" y="2967038"/>
              <a:chExt cx="317159" cy="932400"/>
            </a:xfrm>
          </p:grpSpPr>
          <p:sp>
            <p:nvSpPr>
              <p:cNvPr id="11" name="Freeform 68">
                <a:extLst>
                  <a:ext uri="{FF2B5EF4-FFF2-40B4-BE49-F238E27FC236}">
                    <a16:creationId xmlns:a16="http://schemas.microsoft.com/office/drawing/2014/main" id="{1B45F046-3129-4A30-9402-44BA590CD1B6}"/>
                  </a:ext>
                </a:extLst>
              </p:cNvPr>
              <p:cNvSpPr>
                <a:spLocks/>
              </p:cNvSpPr>
              <p:nvPr/>
            </p:nvSpPr>
            <p:spPr bwMode="auto">
              <a:xfrm>
                <a:off x="6808136" y="2967038"/>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69">
                <a:extLst>
                  <a:ext uri="{FF2B5EF4-FFF2-40B4-BE49-F238E27FC236}">
                    <a16:creationId xmlns:a16="http://schemas.microsoft.com/office/drawing/2014/main" id="{24589F32-BB2E-46B1-BAB5-75EA779C7A25}"/>
                  </a:ext>
                </a:extLst>
              </p:cNvPr>
              <p:cNvSpPr>
                <a:spLocks/>
              </p:cNvSpPr>
              <p:nvPr/>
            </p:nvSpPr>
            <p:spPr bwMode="auto">
              <a:xfrm>
                <a:off x="6967908" y="2967038"/>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3" name="Line 70">
                <a:extLst>
                  <a:ext uri="{FF2B5EF4-FFF2-40B4-BE49-F238E27FC236}">
                    <a16:creationId xmlns:a16="http://schemas.microsoft.com/office/drawing/2014/main" id="{0BD46CA5-AE89-4413-AB8D-347179D88133}"/>
                  </a:ext>
                </a:extLst>
              </p:cNvPr>
              <p:cNvSpPr>
                <a:spLocks noChangeShapeType="1"/>
              </p:cNvSpPr>
              <p:nvPr/>
            </p:nvSpPr>
            <p:spPr bwMode="auto">
              <a:xfrm flipV="1">
                <a:off x="6967908" y="2967038"/>
                <a:ext cx="0" cy="9324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cxnSp>
        <p:nvCxnSpPr>
          <p:cNvPr id="17" name="Straight Connector 16">
            <a:extLst>
              <a:ext uri="{FF2B5EF4-FFF2-40B4-BE49-F238E27FC236}">
                <a16:creationId xmlns:a16="http://schemas.microsoft.com/office/drawing/2014/main" id="{4043A360-3214-4DB8-BD85-C6AE48D02D3A}"/>
              </a:ext>
            </a:extLst>
          </p:cNvPr>
          <p:cNvCxnSpPr>
            <a:cxnSpLocks/>
          </p:cNvCxnSpPr>
          <p:nvPr/>
        </p:nvCxnSpPr>
        <p:spPr>
          <a:xfrm rot="16200000" flipH="1">
            <a:off x="5826000" y="3429001"/>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0450406"/>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4AEE3-6C7B-402E-B26D-1D079D78D307}"/>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1101641-6BDA-433D-9393-1DDACE06701C}"/>
              </a:ext>
            </a:extLst>
          </p:cNvPr>
          <p:cNvSpPr>
            <a:spLocks noGrp="1"/>
          </p:cNvSpPr>
          <p:nvPr>
            <p:ph sz="half" idx="1"/>
          </p:nvPr>
        </p:nvSpPr>
        <p:spPr>
          <a:xfrm>
            <a:off x="989400" y="1685925"/>
            <a:ext cx="4928400" cy="4092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DB8F8D2A-A489-488D-B1E1-23F36D3E95C7}"/>
              </a:ext>
            </a:extLst>
          </p:cNvPr>
          <p:cNvSpPr>
            <a:spLocks noGrp="1"/>
          </p:cNvSpPr>
          <p:nvPr>
            <p:ph sz="half" idx="2"/>
          </p:nvPr>
        </p:nvSpPr>
        <p:spPr>
          <a:xfrm>
            <a:off x="6274202" y="1685925"/>
            <a:ext cx="4928400" cy="4092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1CA242E8-AEEF-4BBD-94E9-86F89D69522C}"/>
              </a:ext>
            </a:extLst>
          </p:cNvPr>
          <p:cNvSpPr>
            <a:spLocks noGrp="1"/>
          </p:cNvSpPr>
          <p:nvPr>
            <p:ph type="dt" sz="half" idx="10"/>
          </p:nvPr>
        </p:nvSpPr>
        <p:spPr/>
        <p:txBody>
          <a:bodyPr/>
          <a:lstStyle/>
          <a:p>
            <a:r>
              <a:rPr lang="en-US"/>
              <a:t>20XX</a:t>
            </a:r>
            <a:endParaRPr lang="en-US" dirty="0"/>
          </a:p>
        </p:txBody>
      </p:sp>
      <p:sp>
        <p:nvSpPr>
          <p:cNvPr id="6" name="Footer Placeholder 5">
            <a:extLst>
              <a:ext uri="{FF2B5EF4-FFF2-40B4-BE49-F238E27FC236}">
                <a16:creationId xmlns:a16="http://schemas.microsoft.com/office/drawing/2014/main" id="{BD58D2CA-06C9-412D-A5D6-F97DDBBB03D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21A80D9-E04B-47BF-80DA-01E68346A51C}"/>
              </a:ext>
            </a:extLst>
          </p:cNvPr>
          <p:cNvSpPr>
            <a:spLocks noGrp="1"/>
          </p:cNvSpPr>
          <p:nvPr>
            <p:ph type="sldNum" sz="quarter" idx="12"/>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472527124"/>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A42251-8A4B-463E-982B-C657C3810F36}"/>
              </a:ext>
            </a:extLst>
          </p:cNvPr>
          <p:cNvSpPr>
            <a:spLocks noGrp="1"/>
          </p:cNvSpPr>
          <p:nvPr>
            <p:ph type="title"/>
          </p:nvPr>
        </p:nvSpPr>
        <p:spPr>
          <a:xfrm>
            <a:off x="989400" y="395289"/>
            <a:ext cx="10213200" cy="1112836"/>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1C74D5E-AC0B-46BF-8840-61CC89C3B6BE}"/>
              </a:ext>
            </a:extLst>
          </p:cNvPr>
          <p:cNvSpPr>
            <a:spLocks noGrp="1"/>
          </p:cNvSpPr>
          <p:nvPr>
            <p:ph type="body" idx="1"/>
          </p:nvPr>
        </p:nvSpPr>
        <p:spPr>
          <a:xfrm>
            <a:off x="989399" y="1736732"/>
            <a:ext cx="4928400" cy="661912"/>
          </a:xfrm>
        </p:spPr>
        <p:txBody>
          <a:bodyPr anchor="b">
            <a:normAutofit/>
          </a:bodyPr>
          <a:lstStyle>
            <a:lvl1pPr marL="0" indent="0">
              <a:buNone/>
              <a:defRPr sz="1600" b="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01A0738-7A90-4A35-AB98-9656D6187286}"/>
              </a:ext>
            </a:extLst>
          </p:cNvPr>
          <p:cNvSpPr>
            <a:spLocks noGrp="1"/>
          </p:cNvSpPr>
          <p:nvPr>
            <p:ph sz="half" idx="2"/>
          </p:nvPr>
        </p:nvSpPr>
        <p:spPr>
          <a:xfrm>
            <a:off x="989400" y="2431256"/>
            <a:ext cx="4928400" cy="33472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5DADFE01-1BA7-4288-9355-8B2B508BE582}"/>
              </a:ext>
            </a:extLst>
          </p:cNvPr>
          <p:cNvSpPr>
            <a:spLocks noGrp="1"/>
          </p:cNvSpPr>
          <p:nvPr>
            <p:ph type="body" sz="quarter" idx="3"/>
          </p:nvPr>
        </p:nvSpPr>
        <p:spPr>
          <a:xfrm>
            <a:off x="6274200" y="1736732"/>
            <a:ext cx="4928400" cy="662400"/>
          </a:xfrm>
        </p:spPr>
        <p:txBody>
          <a:bodyPr anchor="b">
            <a:normAutofit/>
          </a:bodyPr>
          <a:lstStyle>
            <a:lvl1pPr marL="0" indent="0">
              <a:buNone/>
              <a:defRPr sz="1600" b="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7D49F77-6C55-47AC-B1AE-5D9906DBD7F6}"/>
              </a:ext>
            </a:extLst>
          </p:cNvPr>
          <p:cNvSpPr>
            <a:spLocks noGrp="1"/>
          </p:cNvSpPr>
          <p:nvPr>
            <p:ph sz="quarter" idx="4"/>
          </p:nvPr>
        </p:nvSpPr>
        <p:spPr>
          <a:xfrm>
            <a:off x="6274200" y="2431257"/>
            <a:ext cx="4928400" cy="33472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1D8EF53-AF86-47E8-83DC-8C419847A639}"/>
              </a:ext>
            </a:extLst>
          </p:cNvPr>
          <p:cNvSpPr>
            <a:spLocks noGrp="1"/>
          </p:cNvSpPr>
          <p:nvPr>
            <p:ph type="dt" sz="half" idx="10"/>
          </p:nvPr>
        </p:nvSpPr>
        <p:spPr/>
        <p:txBody>
          <a:bodyPr/>
          <a:lstStyle/>
          <a:p>
            <a:r>
              <a:rPr lang="en-US"/>
              <a:t>20XX</a:t>
            </a:r>
            <a:endParaRPr lang="en-US" dirty="0"/>
          </a:p>
        </p:txBody>
      </p:sp>
      <p:sp>
        <p:nvSpPr>
          <p:cNvPr id="8" name="Footer Placeholder 7">
            <a:extLst>
              <a:ext uri="{FF2B5EF4-FFF2-40B4-BE49-F238E27FC236}">
                <a16:creationId xmlns:a16="http://schemas.microsoft.com/office/drawing/2014/main" id="{5C01D653-ED9A-46D3-A97F-B5FA1DAE6CA9}"/>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C5B9B66-64EA-4022-BD96-ECF2A80CE2F0}"/>
              </a:ext>
            </a:extLst>
          </p:cNvPr>
          <p:cNvSpPr>
            <a:spLocks noGrp="1"/>
          </p:cNvSpPr>
          <p:nvPr>
            <p:ph type="sldNum" sz="quarter" idx="12"/>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955230273"/>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3B6B0-54DE-4F2D-84DD-D06CD3B117B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EFFE053-BB16-4940-B248-2D496BB29975}"/>
              </a:ext>
            </a:extLst>
          </p:cNvPr>
          <p:cNvSpPr>
            <a:spLocks noGrp="1"/>
          </p:cNvSpPr>
          <p:nvPr>
            <p:ph type="dt" sz="half" idx="10"/>
          </p:nvPr>
        </p:nvSpPr>
        <p:spPr/>
        <p:txBody>
          <a:bodyPr/>
          <a:lstStyle/>
          <a:p>
            <a:fld id="{4EC743F4-8769-40B4-85DF-6CB8DE9F66AA}" type="datetimeFigureOut">
              <a:rPr lang="en-US" smtClean="0"/>
              <a:t>9/25/2024</a:t>
            </a:fld>
            <a:endParaRPr lang="en-US"/>
          </a:p>
        </p:txBody>
      </p:sp>
      <p:sp>
        <p:nvSpPr>
          <p:cNvPr id="4" name="Footer Placeholder 3">
            <a:extLst>
              <a:ext uri="{FF2B5EF4-FFF2-40B4-BE49-F238E27FC236}">
                <a16:creationId xmlns:a16="http://schemas.microsoft.com/office/drawing/2014/main" id="{31FBD80C-6CA1-42DB-B732-4807A27DA8C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7A9DA86-C177-42C6-90F8-37C6844A2AA8}"/>
              </a:ext>
            </a:extLst>
          </p:cNvPr>
          <p:cNvSpPr>
            <a:spLocks noGrp="1"/>
          </p:cNvSpPr>
          <p:nvPr>
            <p:ph type="sldNum" sz="quarter" idx="12"/>
          </p:nvPr>
        </p:nvSpPr>
        <p:spPr/>
        <p:txBody>
          <a:bodyPr/>
          <a:lstStyle/>
          <a:p>
            <a:fld id="{FF2BD96E-3838-45D2-9031-D3AF67C920A5}" type="slidenum">
              <a:rPr lang="en-US" smtClean="0"/>
              <a:t>‹#›</a:t>
            </a:fld>
            <a:endParaRPr lang="en-US"/>
          </a:p>
        </p:txBody>
      </p:sp>
      <p:grpSp>
        <p:nvGrpSpPr>
          <p:cNvPr id="6" name="Group 5">
            <a:extLst>
              <a:ext uri="{FF2B5EF4-FFF2-40B4-BE49-F238E27FC236}">
                <a16:creationId xmlns:a16="http://schemas.microsoft.com/office/drawing/2014/main" id="{17004688-7200-27A0-AED2-FDEA0C50E2E9}"/>
              </a:ext>
              <a:ext uri="{C183D7F6-B498-43B3-948B-1728B52AA6E4}">
                <adec:decorative xmlns:adec="http://schemas.microsoft.com/office/drawing/2017/decorative" val="1"/>
              </a:ext>
            </a:extLst>
          </p:cNvPr>
          <p:cNvGrpSpPr>
            <a:grpSpLocks noChangeAspect="1"/>
          </p:cNvGrpSpPr>
          <p:nvPr userDrawn="1">
            <p:extLst>
              <p:ext uri="{386F3935-93C4-4BCD-93E2-E3B085C9AB24}">
                <p16:designElem xmlns:p16="http://schemas.microsoft.com/office/powerpoint/2015/main" val="1"/>
              </p:ext>
            </p:extLst>
          </p:nvPr>
        </p:nvGrpSpPr>
        <p:grpSpPr>
          <a:xfrm>
            <a:off x="6153976" y="457964"/>
            <a:ext cx="6009066" cy="5914582"/>
            <a:chOff x="6153976" y="457964"/>
            <a:chExt cx="6009066" cy="5914582"/>
          </a:xfrm>
        </p:grpSpPr>
        <p:grpSp>
          <p:nvGrpSpPr>
            <p:cNvPr id="7" name="Group 6">
              <a:extLst>
                <a:ext uri="{FF2B5EF4-FFF2-40B4-BE49-F238E27FC236}">
                  <a16:creationId xmlns:a16="http://schemas.microsoft.com/office/drawing/2014/main" id="{0962AE0E-CD08-E4A3-B4FB-58E3FB6095CD}"/>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2700000">
              <a:off x="9012621" y="2980002"/>
              <a:ext cx="317159" cy="932400"/>
              <a:chOff x="6376988" y="280988"/>
              <a:chExt cx="633413" cy="1862138"/>
            </a:xfrm>
          </p:grpSpPr>
          <p:sp>
            <p:nvSpPr>
              <p:cNvPr id="86" name="Freeform 68">
                <a:extLst>
                  <a:ext uri="{FF2B5EF4-FFF2-40B4-BE49-F238E27FC236}">
                    <a16:creationId xmlns:a16="http://schemas.microsoft.com/office/drawing/2014/main" id="{942343E8-72A7-5457-2C99-D033A36FF01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6376988" y="280988"/>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87" name="Freeform 69">
                <a:extLst>
                  <a:ext uri="{FF2B5EF4-FFF2-40B4-BE49-F238E27FC236}">
                    <a16:creationId xmlns:a16="http://schemas.microsoft.com/office/drawing/2014/main" id="{1C19E638-91EB-75DC-9458-EA0229C044E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6696076" y="280988"/>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88" name="Line 70">
                <a:extLst>
                  <a:ext uri="{FF2B5EF4-FFF2-40B4-BE49-F238E27FC236}">
                    <a16:creationId xmlns:a16="http://schemas.microsoft.com/office/drawing/2014/main" id="{6E02EB3D-A45E-B4B7-9E49-65E6921C6DE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6696076" y="280988"/>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8" name="Group 7">
              <a:extLst>
                <a:ext uri="{FF2B5EF4-FFF2-40B4-BE49-F238E27FC236}">
                  <a16:creationId xmlns:a16="http://schemas.microsoft.com/office/drawing/2014/main" id="{46ED0F2C-33C6-33F8-D25A-653073FA8FE2}"/>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8324466" y="457964"/>
              <a:ext cx="3838576" cy="5838297"/>
              <a:chOff x="8324466" y="457964"/>
              <a:chExt cx="3838576" cy="5838297"/>
            </a:xfrm>
          </p:grpSpPr>
          <p:sp>
            <p:nvSpPr>
              <p:cNvPr id="48" name="Oval 47">
                <a:extLst>
                  <a:ext uri="{FF2B5EF4-FFF2-40B4-BE49-F238E27FC236}">
                    <a16:creationId xmlns:a16="http://schemas.microsoft.com/office/drawing/2014/main" id="{76C992DF-7C76-80E6-220E-5545B437E80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a:off x="11319026" y="5955846"/>
                <a:ext cx="340415" cy="340415"/>
              </a:xfrm>
              <a:prstGeom prst="ellipse">
                <a:avLst/>
              </a:pr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grpSp>
            <p:nvGrpSpPr>
              <p:cNvPr id="49" name="Group 48">
                <a:extLst>
                  <a:ext uri="{FF2B5EF4-FFF2-40B4-BE49-F238E27FC236}">
                    <a16:creationId xmlns:a16="http://schemas.microsoft.com/office/drawing/2014/main" id="{1532E4B2-6FAE-2363-8842-E08A265B0FBE}"/>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2700000">
                <a:off x="9015028" y="2840007"/>
                <a:ext cx="2457452" cy="3838576"/>
                <a:chOff x="587375" y="280987"/>
                <a:chExt cx="2457452" cy="3838576"/>
              </a:xfrm>
            </p:grpSpPr>
            <p:sp>
              <p:nvSpPr>
                <p:cNvPr id="64" name="Freeform 64">
                  <a:extLst>
                    <a:ext uri="{FF2B5EF4-FFF2-40B4-BE49-F238E27FC236}">
                      <a16:creationId xmlns:a16="http://schemas.microsoft.com/office/drawing/2014/main" id="{D7AE19E9-E19F-29AF-639C-44EB5FB5E3E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2" y="1443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65" name="Freeform 81">
                  <a:extLst>
                    <a:ext uri="{FF2B5EF4-FFF2-40B4-BE49-F238E27FC236}">
                      <a16:creationId xmlns:a16="http://schemas.microsoft.com/office/drawing/2014/main" id="{FC6B75DA-401A-8C4D-421A-4A0230030C8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205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66" name="Freeform 61">
                  <a:extLst>
                    <a:ext uri="{FF2B5EF4-FFF2-40B4-BE49-F238E27FC236}">
                      <a16:creationId xmlns:a16="http://schemas.microsoft.com/office/drawing/2014/main" id="{83B7B7D8-FAE1-EF25-3177-C597CA28552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1443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67" name="Freeform 78">
                  <a:extLst>
                    <a:ext uri="{FF2B5EF4-FFF2-40B4-BE49-F238E27FC236}">
                      <a16:creationId xmlns:a16="http://schemas.microsoft.com/office/drawing/2014/main" id="{D8189C2B-39BF-F3AD-761F-3EC5A413936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205037"/>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68" name="Freeform 84">
                  <a:extLst>
                    <a:ext uri="{FF2B5EF4-FFF2-40B4-BE49-F238E27FC236}">
                      <a16:creationId xmlns:a16="http://schemas.microsoft.com/office/drawing/2014/main" id="{9B3C11E0-E220-6347-106F-7361EEF4B715}"/>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967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69" name="Freeform 87">
                  <a:extLst>
                    <a:ext uri="{FF2B5EF4-FFF2-40B4-BE49-F238E27FC236}">
                      <a16:creationId xmlns:a16="http://schemas.microsoft.com/office/drawing/2014/main" id="{79AAD932-DEE5-826A-1B8E-BF1B2B2BB3D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967037"/>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70" name="Freeform 60">
                  <a:extLst>
                    <a:ext uri="{FF2B5EF4-FFF2-40B4-BE49-F238E27FC236}">
                      <a16:creationId xmlns:a16="http://schemas.microsoft.com/office/drawing/2014/main" id="{A9BA9C23-F16A-423E-DB70-2BBBE58B0C85}"/>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80987"/>
                  <a:ext cx="319088" cy="1419225"/>
                </a:xfrm>
                <a:custGeom>
                  <a:avLst/>
                  <a:gdLst>
                    <a:gd name="T0" fmla="*/ 0 w 67"/>
                    <a:gd name="T1" fmla="*/ 0 h 298"/>
                    <a:gd name="T2" fmla="*/ 0 w 67"/>
                    <a:gd name="T3" fmla="*/ 298 h 298"/>
                    <a:gd name="T4" fmla="*/ 67 w 67"/>
                    <a:gd name="T5" fmla="*/ 149 h 298"/>
                    <a:gd name="T6" fmla="*/ 0 w 67"/>
                    <a:gd name="T7" fmla="*/ 0 h 298"/>
                  </a:gdLst>
                  <a:ahLst/>
                  <a:cxnLst>
                    <a:cxn ang="0">
                      <a:pos x="T0" y="T1"/>
                    </a:cxn>
                    <a:cxn ang="0">
                      <a:pos x="T2" y="T3"/>
                    </a:cxn>
                    <a:cxn ang="0">
                      <a:pos x="T4" y="T5"/>
                    </a:cxn>
                    <a:cxn ang="0">
                      <a:pos x="T6" y="T7"/>
                    </a:cxn>
                  </a:cxnLst>
                  <a:rect l="0" t="0" r="r" b="b"/>
                  <a:pathLst>
                    <a:path w="67" h="298">
                      <a:moveTo>
                        <a:pt x="0" y="0"/>
                      </a:moveTo>
                      <a:cubicBezTo>
                        <a:pt x="0" y="298"/>
                        <a:pt x="0" y="298"/>
                        <a:pt x="0" y="298"/>
                      </a:cubicBezTo>
                      <a:cubicBezTo>
                        <a:pt x="41" y="261"/>
                        <a:pt x="67" y="208"/>
                        <a:pt x="67" y="149"/>
                      </a:cubicBezTo>
                      <a:cubicBezTo>
                        <a:pt x="67"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71" name="Freeform 59">
                  <a:extLst>
                    <a:ext uri="{FF2B5EF4-FFF2-40B4-BE49-F238E27FC236}">
                      <a16:creationId xmlns:a16="http://schemas.microsoft.com/office/drawing/2014/main" id="{237FA726-DD02-A25D-C698-4FB16B377C4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497013" y="280987"/>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72" name="Freeform 62">
                  <a:extLst>
                    <a:ext uri="{FF2B5EF4-FFF2-40B4-BE49-F238E27FC236}">
                      <a16:creationId xmlns:a16="http://schemas.microsoft.com/office/drawing/2014/main" id="{A0991B4B-EDB7-1AEE-679D-75A7958333D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5" y="1390651"/>
                  <a:ext cx="1228725" cy="761999"/>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73" name="Freeform 65">
                  <a:extLst>
                    <a:ext uri="{FF2B5EF4-FFF2-40B4-BE49-F238E27FC236}">
                      <a16:creationId xmlns:a16="http://schemas.microsoft.com/office/drawing/2014/main" id="{198D13E0-51CA-CC43-BFAD-752CD4E5ED2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1362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0">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74" name="Freeform 79">
                  <a:extLst>
                    <a:ext uri="{FF2B5EF4-FFF2-40B4-BE49-F238E27FC236}">
                      <a16:creationId xmlns:a16="http://schemas.microsoft.com/office/drawing/2014/main" id="{979DDC47-298E-AFD7-CE86-9F24018FCB59}"/>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124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75" name="Freeform 82">
                  <a:extLst>
                    <a:ext uri="{FF2B5EF4-FFF2-40B4-BE49-F238E27FC236}">
                      <a16:creationId xmlns:a16="http://schemas.microsoft.com/office/drawing/2014/main" id="{FDF6497C-C9D8-77C1-9EC1-AA3DC693FD5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124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76" name="Freeform 85">
                  <a:extLst>
                    <a:ext uri="{FF2B5EF4-FFF2-40B4-BE49-F238E27FC236}">
                      <a16:creationId xmlns:a16="http://schemas.microsoft.com/office/drawing/2014/main" id="{F94954A5-B504-9802-E8A3-D92A434B215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886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77" name="Freeform 88">
                  <a:extLst>
                    <a:ext uri="{FF2B5EF4-FFF2-40B4-BE49-F238E27FC236}">
                      <a16:creationId xmlns:a16="http://schemas.microsoft.com/office/drawing/2014/main" id="{26CA4C70-E5AD-FFC4-4F64-9029A88E16B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886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78" name="Group 77">
                  <a:extLst>
                    <a:ext uri="{FF2B5EF4-FFF2-40B4-BE49-F238E27FC236}">
                      <a16:creationId xmlns:a16="http://schemas.microsoft.com/office/drawing/2014/main" id="{C2F66C97-233E-069E-842E-FC7DD613F3E2}"/>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587376" y="280988"/>
                  <a:ext cx="2457450" cy="3838575"/>
                  <a:chOff x="587376" y="280988"/>
                  <a:chExt cx="2457450" cy="3838575"/>
                </a:xfrm>
              </p:grpSpPr>
              <p:sp>
                <p:nvSpPr>
                  <p:cNvPr id="79" name="Line 63">
                    <a:extLst>
                      <a:ext uri="{FF2B5EF4-FFF2-40B4-BE49-F238E27FC236}">
                        <a16:creationId xmlns:a16="http://schemas.microsoft.com/office/drawing/2014/main" id="{AA0F3696-6B0D-543A-4D40-8B145249CBF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0" name="Line 66">
                    <a:extLst>
                      <a:ext uri="{FF2B5EF4-FFF2-40B4-BE49-F238E27FC236}">
                        <a16:creationId xmlns:a16="http://schemas.microsoft.com/office/drawing/2014/main" id="{29D21825-8498-CADF-8EB5-D08C5C4348E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1" name="Line 67">
                    <a:extLst>
                      <a:ext uri="{FF2B5EF4-FFF2-40B4-BE49-F238E27FC236}">
                        <a16:creationId xmlns:a16="http://schemas.microsoft.com/office/drawing/2014/main" id="{D1EBC7BA-66A7-56E5-19F7-65B9A2BE6EB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80988"/>
                    <a:ext cx="0" cy="3838575"/>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2" name="Line 80">
                    <a:extLst>
                      <a:ext uri="{FF2B5EF4-FFF2-40B4-BE49-F238E27FC236}">
                        <a16:creationId xmlns:a16="http://schemas.microsoft.com/office/drawing/2014/main" id="{41A6EA28-930F-EBBA-43EE-6CB627294ACA}"/>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3" name="Line 83">
                    <a:extLst>
                      <a:ext uri="{FF2B5EF4-FFF2-40B4-BE49-F238E27FC236}">
                        <a16:creationId xmlns:a16="http://schemas.microsoft.com/office/drawing/2014/main" id="{5297B34D-B81D-6350-4194-484D7EC282F4}"/>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4" name="Line 86">
                    <a:extLst>
                      <a:ext uri="{FF2B5EF4-FFF2-40B4-BE49-F238E27FC236}">
                        <a16:creationId xmlns:a16="http://schemas.microsoft.com/office/drawing/2014/main" id="{DD7C599E-910F-8D88-3AA0-B24C9A79E13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5" name="Line 89">
                    <a:extLst>
                      <a:ext uri="{FF2B5EF4-FFF2-40B4-BE49-F238E27FC236}">
                        <a16:creationId xmlns:a16="http://schemas.microsoft.com/office/drawing/2014/main" id="{E663B789-16D2-7968-1AB9-E036E4D4285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grpSp>
            <p:nvGrpSpPr>
              <p:cNvPr id="50" name="Group 49">
                <a:extLst>
                  <a:ext uri="{FF2B5EF4-FFF2-40B4-BE49-F238E27FC236}">
                    <a16:creationId xmlns:a16="http://schemas.microsoft.com/office/drawing/2014/main" id="{EBE4D28C-9D5D-2CDF-4E98-5D046F140CB8}"/>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2700000">
                <a:off x="9940728" y="245341"/>
                <a:ext cx="1785984" cy="2211229"/>
                <a:chOff x="3125006" y="3171595"/>
                <a:chExt cx="1785984" cy="2211229"/>
              </a:xfrm>
            </p:grpSpPr>
            <p:grpSp>
              <p:nvGrpSpPr>
                <p:cNvPr id="56" name="Group 55">
                  <a:extLst>
                    <a:ext uri="{FF2B5EF4-FFF2-40B4-BE49-F238E27FC236}">
                      <a16:creationId xmlns:a16="http://schemas.microsoft.com/office/drawing/2014/main" id="{19D439ED-096C-BC38-ECCB-78B2B5178F8E}"/>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3136819" y="3174345"/>
                  <a:ext cx="1760933" cy="2208479"/>
                  <a:chOff x="4749017" y="2998646"/>
                  <a:chExt cx="1760933" cy="2208479"/>
                </a:xfrm>
              </p:grpSpPr>
              <p:cxnSp>
                <p:nvCxnSpPr>
                  <p:cNvPr id="60" name="Straight Connector 59">
                    <a:extLst>
                      <a:ext uri="{FF2B5EF4-FFF2-40B4-BE49-F238E27FC236}">
                        <a16:creationId xmlns:a16="http://schemas.microsoft.com/office/drawing/2014/main" id="{8E820AB2-DB7A-A79D-FAE4-35AC3D677C83}"/>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flipH="1">
                    <a:off x="5630197" y="2998646"/>
                    <a:ext cx="0" cy="2208479"/>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C88E5C4B-5B7B-FDA4-A576-7854A9D15983}"/>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rot="10800000" flipH="1">
                    <a:off x="4749017" y="4416771"/>
                    <a:ext cx="1760933"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62" name="Rectangle 30">
                    <a:extLst>
                      <a:ext uri="{FF2B5EF4-FFF2-40B4-BE49-F238E27FC236}">
                        <a16:creationId xmlns:a16="http://schemas.microsoft.com/office/drawing/2014/main" id="{E3C02BC9-4E4F-3743-8563-808D6A0B437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136242" y="3224252"/>
                    <a:ext cx="987915" cy="987915"/>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Rectangle 30">
                    <a:extLst>
                      <a:ext uri="{FF2B5EF4-FFF2-40B4-BE49-F238E27FC236}">
                        <a16:creationId xmlns:a16="http://schemas.microsoft.com/office/drawing/2014/main" id="{D0EF96EA-252F-062A-E566-42ABC6B9036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327037" y="3070731"/>
                    <a:ext cx="606323" cy="606323"/>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a:extLst>
                    <a:ext uri="{FF2B5EF4-FFF2-40B4-BE49-F238E27FC236}">
                      <a16:creationId xmlns:a16="http://schemas.microsoft.com/office/drawing/2014/main" id="{58DCE928-965C-EA85-F5C1-24E19E45854C}"/>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3125006" y="3171595"/>
                  <a:ext cx="1785984" cy="1799739"/>
                  <a:chOff x="6879836" y="3516901"/>
                  <a:chExt cx="1785984" cy="1799739"/>
                </a:xfrm>
              </p:grpSpPr>
              <p:sp>
                <p:nvSpPr>
                  <p:cNvPr id="58" name="Freeform: Shape 57">
                    <a:extLst>
                      <a:ext uri="{FF2B5EF4-FFF2-40B4-BE49-F238E27FC236}">
                        <a16:creationId xmlns:a16="http://schemas.microsoft.com/office/drawing/2014/main" id="{B5B70EF0-D01D-E5DD-0234-6B93EE439E1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879836" y="3521665"/>
                    <a:ext cx="892801" cy="1794975"/>
                  </a:xfrm>
                  <a:custGeom>
                    <a:avLst/>
                    <a:gdLst>
                      <a:gd name="connsiteX0" fmla="*/ 892801 w 892801"/>
                      <a:gd name="connsiteY0" fmla="*/ 0 h 1794975"/>
                      <a:gd name="connsiteX1" fmla="*/ 892801 w 892801"/>
                      <a:gd name="connsiteY1" fmla="*/ 1434622 h 1794975"/>
                      <a:gd name="connsiteX2" fmla="*/ 845919 w 892801"/>
                      <a:gd name="connsiteY2" fmla="*/ 1533379 h 1794975"/>
                      <a:gd name="connsiteX3" fmla="*/ 440820 w 892801"/>
                      <a:gd name="connsiteY3" fmla="*/ 1794916 h 1794975"/>
                      <a:gd name="connsiteX4" fmla="*/ 379878 w 892801"/>
                      <a:gd name="connsiteY4" fmla="*/ 1791253 h 1794975"/>
                      <a:gd name="connsiteX5" fmla="*/ 763083 w 892801"/>
                      <a:gd name="connsiteY5" fmla="*/ 100140 h 1794975"/>
                      <a:gd name="connsiteX6" fmla="*/ 892801 w 892801"/>
                      <a:gd name="connsiteY6" fmla="*/ 0 h 179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801" h="1794975">
                        <a:moveTo>
                          <a:pt x="892801" y="0"/>
                        </a:moveTo>
                        <a:lnTo>
                          <a:pt x="892801" y="1434622"/>
                        </a:lnTo>
                        <a:lnTo>
                          <a:pt x="845919" y="1533379"/>
                        </a:lnTo>
                        <a:cubicBezTo>
                          <a:pt x="735106" y="1711682"/>
                          <a:pt x="584368" y="1792418"/>
                          <a:pt x="440820" y="1794916"/>
                        </a:cubicBezTo>
                        <a:cubicBezTo>
                          <a:pt x="420314" y="1795273"/>
                          <a:pt x="399954" y="1794033"/>
                          <a:pt x="379878" y="1791253"/>
                        </a:cubicBezTo>
                        <a:cubicBezTo>
                          <a:pt x="-41718" y="1732871"/>
                          <a:pt x="-338017" y="995203"/>
                          <a:pt x="763083" y="100140"/>
                        </a:cubicBezTo>
                        <a:lnTo>
                          <a:pt x="892801"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59" name="Freeform: Shape 58">
                    <a:extLst>
                      <a:ext uri="{FF2B5EF4-FFF2-40B4-BE49-F238E27FC236}">
                        <a16:creationId xmlns:a16="http://schemas.microsoft.com/office/drawing/2014/main" id="{CA0351E2-397A-7FC9-6BE5-A3018AAB2BD5}"/>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7772637" y="3516901"/>
                    <a:ext cx="893183" cy="1795123"/>
                  </a:xfrm>
                  <a:custGeom>
                    <a:avLst/>
                    <a:gdLst>
                      <a:gd name="connsiteX0" fmla="*/ 191 w 893183"/>
                      <a:gd name="connsiteY0" fmla="*/ 0 h 1795123"/>
                      <a:gd name="connsiteX1" fmla="*/ 130101 w 893183"/>
                      <a:gd name="connsiteY1" fmla="*/ 100288 h 1795123"/>
                      <a:gd name="connsiteX2" fmla="*/ 513306 w 893183"/>
                      <a:gd name="connsiteY2" fmla="*/ 1791401 h 1795123"/>
                      <a:gd name="connsiteX3" fmla="*/ 47265 w 893183"/>
                      <a:gd name="connsiteY3" fmla="*/ 1533527 h 1795123"/>
                      <a:gd name="connsiteX4" fmla="*/ 192 w 893183"/>
                      <a:gd name="connsiteY4" fmla="*/ 1434367 h 1795123"/>
                      <a:gd name="connsiteX5" fmla="*/ 192 w 893183"/>
                      <a:gd name="connsiteY5" fmla="*/ 1438981 h 1795123"/>
                      <a:gd name="connsiteX6" fmla="*/ 0 w 893183"/>
                      <a:gd name="connsiteY6" fmla="*/ 1439386 h 1795123"/>
                      <a:gd name="connsiteX7" fmla="*/ 0 w 893183"/>
                      <a:gd name="connsiteY7" fmla="*/ 4764 h 1795123"/>
                      <a:gd name="connsiteX8" fmla="*/ 191 w 893183"/>
                      <a:gd name="connsiteY8" fmla="*/ 4616 h 1795123"/>
                      <a:gd name="connsiteX9" fmla="*/ 191 w 893183"/>
                      <a:gd name="connsiteY9" fmla="*/ 0 h 179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3183" h="1795123">
                        <a:moveTo>
                          <a:pt x="191" y="0"/>
                        </a:moveTo>
                        <a:lnTo>
                          <a:pt x="130101" y="100288"/>
                        </a:lnTo>
                        <a:cubicBezTo>
                          <a:pt x="1231201" y="995351"/>
                          <a:pt x="934902" y="1733019"/>
                          <a:pt x="513306" y="1791401"/>
                        </a:cubicBezTo>
                        <a:cubicBezTo>
                          <a:pt x="352699" y="1813642"/>
                          <a:pt x="173909" y="1737302"/>
                          <a:pt x="47265" y="1533527"/>
                        </a:cubicBezTo>
                        <a:lnTo>
                          <a:pt x="192" y="1434367"/>
                        </a:lnTo>
                        <a:lnTo>
                          <a:pt x="192" y="1438981"/>
                        </a:lnTo>
                        <a:lnTo>
                          <a:pt x="0" y="1439386"/>
                        </a:lnTo>
                        <a:lnTo>
                          <a:pt x="0" y="4764"/>
                        </a:lnTo>
                        <a:lnTo>
                          <a:pt x="191" y="4616"/>
                        </a:lnTo>
                        <a:lnTo>
                          <a:pt x="191"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grpSp>
          </p:grpSp>
          <p:grpSp>
            <p:nvGrpSpPr>
              <p:cNvPr id="51" name="Group 50">
                <a:extLst>
                  <a:ext uri="{FF2B5EF4-FFF2-40B4-BE49-F238E27FC236}">
                    <a16:creationId xmlns:a16="http://schemas.microsoft.com/office/drawing/2014/main" id="{9EE4DD70-FCD0-DFFE-52A6-0DE9BC233119}"/>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5400000">
                <a:off x="10400268" y="1917602"/>
                <a:ext cx="633413" cy="1862138"/>
                <a:chOff x="5959192" y="333389"/>
                <a:chExt cx="633413" cy="1862138"/>
              </a:xfrm>
            </p:grpSpPr>
            <p:grpSp>
              <p:nvGrpSpPr>
                <p:cNvPr id="52" name="Group 51">
                  <a:extLst>
                    <a:ext uri="{FF2B5EF4-FFF2-40B4-BE49-F238E27FC236}">
                      <a16:creationId xmlns:a16="http://schemas.microsoft.com/office/drawing/2014/main" id="{1466F87F-6F35-E28C-1556-6383A82F7F80}"/>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5959192" y="333389"/>
                  <a:ext cx="633413" cy="1419225"/>
                  <a:chOff x="5959192" y="333389"/>
                  <a:chExt cx="633413" cy="1419225"/>
                </a:xfrm>
              </p:grpSpPr>
              <p:sp>
                <p:nvSpPr>
                  <p:cNvPr id="54" name="Freeform 68">
                    <a:extLst>
                      <a:ext uri="{FF2B5EF4-FFF2-40B4-BE49-F238E27FC236}">
                        <a16:creationId xmlns:a16="http://schemas.microsoft.com/office/drawing/2014/main" id="{D4FD8A8E-2B46-F940-BD0E-086FCF76665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959192" y="333389"/>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55" name="Freeform 69">
                    <a:extLst>
                      <a:ext uri="{FF2B5EF4-FFF2-40B4-BE49-F238E27FC236}">
                        <a16:creationId xmlns:a16="http://schemas.microsoft.com/office/drawing/2014/main" id="{7532BE26-5B7C-EE9E-4191-8A54CDBBD66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6278280" y="333389"/>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53" name="Line 70">
                  <a:extLst>
                    <a:ext uri="{FF2B5EF4-FFF2-40B4-BE49-F238E27FC236}">
                      <a16:creationId xmlns:a16="http://schemas.microsoft.com/office/drawing/2014/main" id="{BFC8ECE6-D59A-9EE4-CB81-D6162F00D8EA}"/>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6278281" y="333389"/>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grpSp>
          <p:nvGrpSpPr>
            <p:cNvPr id="9" name="Group 8">
              <a:extLst>
                <a:ext uri="{FF2B5EF4-FFF2-40B4-BE49-F238E27FC236}">
                  <a16:creationId xmlns:a16="http://schemas.microsoft.com/office/drawing/2014/main" id="{15080BC2-EE72-5D70-6666-DEBC4916533F}"/>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10800000">
              <a:off x="6153976" y="534249"/>
              <a:ext cx="3838576" cy="5838297"/>
              <a:chOff x="8324466" y="457964"/>
              <a:chExt cx="3838576" cy="5838297"/>
            </a:xfrm>
          </p:grpSpPr>
          <p:sp>
            <p:nvSpPr>
              <p:cNvPr id="10" name="Oval 9">
                <a:extLst>
                  <a:ext uri="{FF2B5EF4-FFF2-40B4-BE49-F238E27FC236}">
                    <a16:creationId xmlns:a16="http://schemas.microsoft.com/office/drawing/2014/main" id="{393AA0A3-2A8A-2332-F348-F88D6E1F3B39}"/>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a:off x="11319026" y="5955846"/>
                <a:ext cx="340415" cy="340415"/>
              </a:xfrm>
              <a:prstGeom prst="ellipse">
                <a:avLst/>
              </a:pr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grpSp>
            <p:nvGrpSpPr>
              <p:cNvPr id="11" name="Group 10">
                <a:extLst>
                  <a:ext uri="{FF2B5EF4-FFF2-40B4-BE49-F238E27FC236}">
                    <a16:creationId xmlns:a16="http://schemas.microsoft.com/office/drawing/2014/main" id="{54355255-9D4E-147B-DA9E-4FFB14E7C1BF}"/>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2700000">
                <a:off x="9015028" y="2840007"/>
                <a:ext cx="2457452" cy="3838576"/>
                <a:chOff x="587375" y="280987"/>
                <a:chExt cx="2457452" cy="3838576"/>
              </a:xfrm>
            </p:grpSpPr>
            <p:sp>
              <p:nvSpPr>
                <p:cNvPr id="26" name="Freeform 64">
                  <a:extLst>
                    <a:ext uri="{FF2B5EF4-FFF2-40B4-BE49-F238E27FC236}">
                      <a16:creationId xmlns:a16="http://schemas.microsoft.com/office/drawing/2014/main" id="{0C229BCD-A083-BC81-2151-41E4947E04A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2" y="1443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27" name="Freeform 81">
                  <a:extLst>
                    <a:ext uri="{FF2B5EF4-FFF2-40B4-BE49-F238E27FC236}">
                      <a16:creationId xmlns:a16="http://schemas.microsoft.com/office/drawing/2014/main" id="{F138DCEE-5B8D-D5E5-54B6-6B0BA01F6EDA}"/>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205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28" name="Freeform 61">
                  <a:extLst>
                    <a:ext uri="{FF2B5EF4-FFF2-40B4-BE49-F238E27FC236}">
                      <a16:creationId xmlns:a16="http://schemas.microsoft.com/office/drawing/2014/main" id="{F00BD61F-0747-E748-6BFB-CB875F4942D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1443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29" name="Freeform 78">
                  <a:extLst>
                    <a:ext uri="{FF2B5EF4-FFF2-40B4-BE49-F238E27FC236}">
                      <a16:creationId xmlns:a16="http://schemas.microsoft.com/office/drawing/2014/main" id="{07C45B1B-92EA-5E82-24D1-931DB8AF9978}"/>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205037"/>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0" name="Freeform 84">
                  <a:extLst>
                    <a:ext uri="{FF2B5EF4-FFF2-40B4-BE49-F238E27FC236}">
                      <a16:creationId xmlns:a16="http://schemas.microsoft.com/office/drawing/2014/main" id="{F11B1265-0119-731D-E758-7C0BAFE4B53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967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1" name="Freeform 87">
                  <a:extLst>
                    <a:ext uri="{FF2B5EF4-FFF2-40B4-BE49-F238E27FC236}">
                      <a16:creationId xmlns:a16="http://schemas.microsoft.com/office/drawing/2014/main" id="{35056C9E-95B1-E743-9A73-5A39803B74B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967037"/>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2" name="Freeform 60">
                  <a:extLst>
                    <a:ext uri="{FF2B5EF4-FFF2-40B4-BE49-F238E27FC236}">
                      <a16:creationId xmlns:a16="http://schemas.microsoft.com/office/drawing/2014/main" id="{873B7450-9F65-5384-2976-127FD877572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80987"/>
                  <a:ext cx="319088" cy="1419225"/>
                </a:xfrm>
                <a:custGeom>
                  <a:avLst/>
                  <a:gdLst>
                    <a:gd name="T0" fmla="*/ 0 w 67"/>
                    <a:gd name="T1" fmla="*/ 0 h 298"/>
                    <a:gd name="T2" fmla="*/ 0 w 67"/>
                    <a:gd name="T3" fmla="*/ 298 h 298"/>
                    <a:gd name="T4" fmla="*/ 67 w 67"/>
                    <a:gd name="T5" fmla="*/ 149 h 298"/>
                    <a:gd name="T6" fmla="*/ 0 w 67"/>
                    <a:gd name="T7" fmla="*/ 0 h 298"/>
                  </a:gdLst>
                  <a:ahLst/>
                  <a:cxnLst>
                    <a:cxn ang="0">
                      <a:pos x="T0" y="T1"/>
                    </a:cxn>
                    <a:cxn ang="0">
                      <a:pos x="T2" y="T3"/>
                    </a:cxn>
                    <a:cxn ang="0">
                      <a:pos x="T4" y="T5"/>
                    </a:cxn>
                    <a:cxn ang="0">
                      <a:pos x="T6" y="T7"/>
                    </a:cxn>
                  </a:cxnLst>
                  <a:rect l="0" t="0" r="r" b="b"/>
                  <a:pathLst>
                    <a:path w="67" h="298">
                      <a:moveTo>
                        <a:pt x="0" y="0"/>
                      </a:moveTo>
                      <a:cubicBezTo>
                        <a:pt x="0" y="298"/>
                        <a:pt x="0" y="298"/>
                        <a:pt x="0" y="298"/>
                      </a:cubicBezTo>
                      <a:cubicBezTo>
                        <a:pt x="41" y="261"/>
                        <a:pt x="67" y="208"/>
                        <a:pt x="67" y="149"/>
                      </a:cubicBezTo>
                      <a:cubicBezTo>
                        <a:pt x="67"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3" name="Freeform 59">
                  <a:extLst>
                    <a:ext uri="{FF2B5EF4-FFF2-40B4-BE49-F238E27FC236}">
                      <a16:creationId xmlns:a16="http://schemas.microsoft.com/office/drawing/2014/main" id="{93FE1A96-9FB8-DD4B-5EB8-26A91007B6E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497013" y="280987"/>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4" name="Freeform 62">
                  <a:extLst>
                    <a:ext uri="{FF2B5EF4-FFF2-40B4-BE49-F238E27FC236}">
                      <a16:creationId xmlns:a16="http://schemas.microsoft.com/office/drawing/2014/main" id="{07C997E7-D2EC-2533-34E1-ADA752DD0A58}"/>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5" y="1390651"/>
                  <a:ext cx="1228725" cy="761999"/>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5" name="Freeform 65">
                  <a:extLst>
                    <a:ext uri="{FF2B5EF4-FFF2-40B4-BE49-F238E27FC236}">
                      <a16:creationId xmlns:a16="http://schemas.microsoft.com/office/drawing/2014/main" id="{CDFD69D0-D4F6-6990-4E0A-C6FEB0CE49B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1362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0">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6" name="Freeform 79">
                  <a:extLst>
                    <a:ext uri="{FF2B5EF4-FFF2-40B4-BE49-F238E27FC236}">
                      <a16:creationId xmlns:a16="http://schemas.microsoft.com/office/drawing/2014/main" id="{825CB36E-9726-A54C-5717-F6A428FED53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124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7" name="Freeform 82">
                  <a:extLst>
                    <a:ext uri="{FF2B5EF4-FFF2-40B4-BE49-F238E27FC236}">
                      <a16:creationId xmlns:a16="http://schemas.microsoft.com/office/drawing/2014/main" id="{F8184497-7251-D4E9-F39C-EE556E4B108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124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8" name="Freeform 85">
                  <a:extLst>
                    <a:ext uri="{FF2B5EF4-FFF2-40B4-BE49-F238E27FC236}">
                      <a16:creationId xmlns:a16="http://schemas.microsoft.com/office/drawing/2014/main" id="{835D68A6-6C40-806B-C58A-25B22D6BC629}"/>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886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9" name="Freeform 88">
                  <a:extLst>
                    <a:ext uri="{FF2B5EF4-FFF2-40B4-BE49-F238E27FC236}">
                      <a16:creationId xmlns:a16="http://schemas.microsoft.com/office/drawing/2014/main" id="{E36097E1-57E6-7188-7C0D-36C56EF55F7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886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40" name="Group 39">
                  <a:extLst>
                    <a:ext uri="{FF2B5EF4-FFF2-40B4-BE49-F238E27FC236}">
                      <a16:creationId xmlns:a16="http://schemas.microsoft.com/office/drawing/2014/main" id="{9C1BAB2A-BA9C-8C5A-13B8-CE9C056AE65D}"/>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587376" y="280988"/>
                  <a:ext cx="2457450" cy="3838575"/>
                  <a:chOff x="587376" y="280988"/>
                  <a:chExt cx="2457450" cy="3838575"/>
                </a:xfrm>
              </p:grpSpPr>
              <p:sp>
                <p:nvSpPr>
                  <p:cNvPr id="41" name="Line 63">
                    <a:extLst>
                      <a:ext uri="{FF2B5EF4-FFF2-40B4-BE49-F238E27FC236}">
                        <a16:creationId xmlns:a16="http://schemas.microsoft.com/office/drawing/2014/main" id="{4F8DCA4A-A0D6-514F-47BB-541F133C696A}"/>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2" name="Line 66">
                    <a:extLst>
                      <a:ext uri="{FF2B5EF4-FFF2-40B4-BE49-F238E27FC236}">
                        <a16:creationId xmlns:a16="http://schemas.microsoft.com/office/drawing/2014/main" id="{0BEDD737-7AD9-32AF-DA50-AE940D883A1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3" name="Line 67">
                    <a:extLst>
                      <a:ext uri="{FF2B5EF4-FFF2-40B4-BE49-F238E27FC236}">
                        <a16:creationId xmlns:a16="http://schemas.microsoft.com/office/drawing/2014/main" id="{9361792E-BF11-44DD-3900-9EE92815F3E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80988"/>
                    <a:ext cx="0" cy="3838575"/>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4" name="Line 80">
                    <a:extLst>
                      <a:ext uri="{FF2B5EF4-FFF2-40B4-BE49-F238E27FC236}">
                        <a16:creationId xmlns:a16="http://schemas.microsoft.com/office/drawing/2014/main" id="{EF08723B-66BF-73AE-106A-58DBBBABFA3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5" name="Line 83">
                    <a:extLst>
                      <a:ext uri="{FF2B5EF4-FFF2-40B4-BE49-F238E27FC236}">
                        <a16:creationId xmlns:a16="http://schemas.microsoft.com/office/drawing/2014/main" id="{866A6C7D-739E-6ED2-8DC9-F62F9697723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6" name="Line 86">
                    <a:extLst>
                      <a:ext uri="{FF2B5EF4-FFF2-40B4-BE49-F238E27FC236}">
                        <a16:creationId xmlns:a16="http://schemas.microsoft.com/office/drawing/2014/main" id="{3CAE0274-E38E-54A4-13C4-FFD1A9DDC6C8}"/>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7" name="Line 89">
                    <a:extLst>
                      <a:ext uri="{FF2B5EF4-FFF2-40B4-BE49-F238E27FC236}">
                        <a16:creationId xmlns:a16="http://schemas.microsoft.com/office/drawing/2014/main" id="{7561DEAF-B810-94D1-71BB-2116BFFFA77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grpSp>
            <p:nvGrpSpPr>
              <p:cNvPr id="12" name="Group 11">
                <a:extLst>
                  <a:ext uri="{FF2B5EF4-FFF2-40B4-BE49-F238E27FC236}">
                    <a16:creationId xmlns:a16="http://schemas.microsoft.com/office/drawing/2014/main" id="{323C31A5-9409-F839-90BA-3883DC532301}"/>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2700000">
                <a:off x="9940728" y="245341"/>
                <a:ext cx="1785984" cy="2211229"/>
                <a:chOff x="3125006" y="3171595"/>
                <a:chExt cx="1785984" cy="2211229"/>
              </a:xfrm>
            </p:grpSpPr>
            <p:grpSp>
              <p:nvGrpSpPr>
                <p:cNvPr id="18" name="Group 17">
                  <a:extLst>
                    <a:ext uri="{FF2B5EF4-FFF2-40B4-BE49-F238E27FC236}">
                      <a16:creationId xmlns:a16="http://schemas.microsoft.com/office/drawing/2014/main" id="{42742EC4-5A1C-631E-398C-F3C5A9C4A2EE}"/>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3136819" y="3174345"/>
                  <a:ext cx="1760933" cy="2208479"/>
                  <a:chOff x="4749017" y="2998646"/>
                  <a:chExt cx="1760933" cy="2208479"/>
                </a:xfrm>
              </p:grpSpPr>
              <p:cxnSp>
                <p:nvCxnSpPr>
                  <p:cNvPr id="22" name="Straight Connector 21">
                    <a:extLst>
                      <a:ext uri="{FF2B5EF4-FFF2-40B4-BE49-F238E27FC236}">
                        <a16:creationId xmlns:a16="http://schemas.microsoft.com/office/drawing/2014/main" id="{D2C0A335-0DBB-9CDA-7CB6-64689BB782AD}"/>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flipH="1">
                    <a:off x="5630197" y="2998646"/>
                    <a:ext cx="0" cy="2208479"/>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C21B6FD8-0F3F-70F9-2457-87BB8AAB7930}"/>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rot="10800000" flipH="1">
                    <a:off x="4749017" y="4416771"/>
                    <a:ext cx="1760933"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24" name="Rectangle 30">
                    <a:extLst>
                      <a:ext uri="{FF2B5EF4-FFF2-40B4-BE49-F238E27FC236}">
                        <a16:creationId xmlns:a16="http://schemas.microsoft.com/office/drawing/2014/main" id="{44ACA065-23B9-0399-85C9-8821480A7DDA}"/>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136242" y="3224252"/>
                    <a:ext cx="987915" cy="987915"/>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30">
                    <a:extLst>
                      <a:ext uri="{FF2B5EF4-FFF2-40B4-BE49-F238E27FC236}">
                        <a16:creationId xmlns:a16="http://schemas.microsoft.com/office/drawing/2014/main" id="{360F78FE-550E-F182-27C9-8D0D0411F4D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327037" y="3070731"/>
                    <a:ext cx="606323" cy="606323"/>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82BEC42F-0A94-4DB3-9210-90D9BA7610BC}"/>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3125006" y="3171595"/>
                  <a:ext cx="1785984" cy="1799739"/>
                  <a:chOff x="6879836" y="3516901"/>
                  <a:chExt cx="1785984" cy="1799739"/>
                </a:xfrm>
              </p:grpSpPr>
              <p:sp>
                <p:nvSpPr>
                  <p:cNvPr id="20" name="Freeform: Shape 19">
                    <a:extLst>
                      <a:ext uri="{FF2B5EF4-FFF2-40B4-BE49-F238E27FC236}">
                        <a16:creationId xmlns:a16="http://schemas.microsoft.com/office/drawing/2014/main" id="{4639297D-A086-3111-DE35-3ADFC63EC52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879836" y="3521665"/>
                    <a:ext cx="892801" cy="1794975"/>
                  </a:xfrm>
                  <a:custGeom>
                    <a:avLst/>
                    <a:gdLst>
                      <a:gd name="connsiteX0" fmla="*/ 892801 w 892801"/>
                      <a:gd name="connsiteY0" fmla="*/ 0 h 1794975"/>
                      <a:gd name="connsiteX1" fmla="*/ 892801 w 892801"/>
                      <a:gd name="connsiteY1" fmla="*/ 1434622 h 1794975"/>
                      <a:gd name="connsiteX2" fmla="*/ 845919 w 892801"/>
                      <a:gd name="connsiteY2" fmla="*/ 1533379 h 1794975"/>
                      <a:gd name="connsiteX3" fmla="*/ 440820 w 892801"/>
                      <a:gd name="connsiteY3" fmla="*/ 1794916 h 1794975"/>
                      <a:gd name="connsiteX4" fmla="*/ 379878 w 892801"/>
                      <a:gd name="connsiteY4" fmla="*/ 1791253 h 1794975"/>
                      <a:gd name="connsiteX5" fmla="*/ 763083 w 892801"/>
                      <a:gd name="connsiteY5" fmla="*/ 100140 h 1794975"/>
                      <a:gd name="connsiteX6" fmla="*/ 892801 w 892801"/>
                      <a:gd name="connsiteY6" fmla="*/ 0 h 179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801" h="1794975">
                        <a:moveTo>
                          <a:pt x="892801" y="0"/>
                        </a:moveTo>
                        <a:lnTo>
                          <a:pt x="892801" y="1434622"/>
                        </a:lnTo>
                        <a:lnTo>
                          <a:pt x="845919" y="1533379"/>
                        </a:lnTo>
                        <a:cubicBezTo>
                          <a:pt x="735106" y="1711682"/>
                          <a:pt x="584368" y="1792418"/>
                          <a:pt x="440820" y="1794916"/>
                        </a:cubicBezTo>
                        <a:cubicBezTo>
                          <a:pt x="420314" y="1795273"/>
                          <a:pt x="399954" y="1794033"/>
                          <a:pt x="379878" y="1791253"/>
                        </a:cubicBezTo>
                        <a:cubicBezTo>
                          <a:pt x="-41718" y="1732871"/>
                          <a:pt x="-338017" y="995203"/>
                          <a:pt x="763083" y="100140"/>
                        </a:cubicBezTo>
                        <a:lnTo>
                          <a:pt x="892801"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1" name="Freeform: Shape 20">
                    <a:extLst>
                      <a:ext uri="{FF2B5EF4-FFF2-40B4-BE49-F238E27FC236}">
                        <a16:creationId xmlns:a16="http://schemas.microsoft.com/office/drawing/2014/main" id="{0A57F373-E650-007D-EF3A-125835724B3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7772637" y="3516901"/>
                    <a:ext cx="893183" cy="1795123"/>
                  </a:xfrm>
                  <a:custGeom>
                    <a:avLst/>
                    <a:gdLst>
                      <a:gd name="connsiteX0" fmla="*/ 191 w 893183"/>
                      <a:gd name="connsiteY0" fmla="*/ 0 h 1795123"/>
                      <a:gd name="connsiteX1" fmla="*/ 130101 w 893183"/>
                      <a:gd name="connsiteY1" fmla="*/ 100288 h 1795123"/>
                      <a:gd name="connsiteX2" fmla="*/ 513306 w 893183"/>
                      <a:gd name="connsiteY2" fmla="*/ 1791401 h 1795123"/>
                      <a:gd name="connsiteX3" fmla="*/ 47265 w 893183"/>
                      <a:gd name="connsiteY3" fmla="*/ 1533527 h 1795123"/>
                      <a:gd name="connsiteX4" fmla="*/ 192 w 893183"/>
                      <a:gd name="connsiteY4" fmla="*/ 1434367 h 1795123"/>
                      <a:gd name="connsiteX5" fmla="*/ 192 w 893183"/>
                      <a:gd name="connsiteY5" fmla="*/ 1438981 h 1795123"/>
                      <a:gd name="connsiteX6" fmla="*/ 0 w 893183"/>
                      <a:gd name="connsiteY6" fmla="*/ 1439386 h 1795123"/>
                      <a:gd name="connsiteX7" fmla="*/ 0 w 893183"/>
                      <a:gd name="connsiteY7" fmla="*/ 4764 h 1795123"/>
                      <a:gd name="connsiteX8" fmla="*/ 191 w 893183"/>
                      <a:gd name="connsiteY8" fmla="*/ 4616 h 1795123"/>
                      <a:gd name="connsiteX9" fmla="*/ 191 w 893183"/>
                      <a:gd name="connsiteY9" fmla="*/ 0 h 179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3183" h="1795123">
                        <a:moveTo>
                          <a:pt x="191" y="0"/>
                        </a:moveTo>
                        <a:lnTo>
                          <a:pt x="130101" y="100288"/>
                        </a:lnTo>
                        <a:cubicBezTo>
                          <a:pt x="1231201" y="995351"/>
                          <a:pt x="934902" y="1733019"/>
                          <a:pt x="513306" y="1791401"/>
                        </a:cubicBezTo>
                        <a:cubicBezTo>
                          <a:pt x="352699" y="1813642"/>
                          <a:pt x="173909" y="1737302"/>
                          <a:pt x="47265" y="1533527"/>
                        </a:cubicBezTo>
                        <a:lnTo>
                          <a:pt x="192" y="1434367"/>
                        </a:lnTo>
                        <a:lnTo>
                          <a:pt x="192" y="1438981"/>
                        </a:lnTo>
                        <a:lnTo>
                          <a:pt x="0" y="1439386"/>
                        </a:lnTo>
                        <a:lnTo>
                          <a:pt x="0" y="4764"/>
                        </a:lnTo>
                        <a:lnTo>
                          <a:pt x="191" y="4616"/>
                        </a:lnTo>
                        <a:lnTo>
                          <a:pt x="191"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grpSp>
          </p:grpSp>
          <p:grpSp>
            <p:nvGrpSpPr>
              <p:cNvPr id="13" name="Group 12">
                <a:extLst>
                  <a:ext uri="{FF2B5EF4-FFF2-40B4-BE49-F238E27FC236}">
                    <a16:creationId xmlns:a16="http://schemas.microsoft.com/office/drawing/2014/main" id="{3F7AA1C2-3BC9-2CC2-246C-891EEAAAAAD5}"/>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5400000">
                <a:off x="10400268" y="1917602"/>
                <a:ext cx="633413" cy="1862138"/>
                <a:chOff x="5959192" y="333389"/>
                <a:chExt cx="633413" cy="1862138"/>
              </a:xfrm>
            </p:grpSpPr>
            <p:grpSp>
              <p:nvGrpSpPr>
                <p:cNvPr id="14" name="Group 13">
                  <a:extLst>
                    <a:ext uri="{FF2B5EF4-FFF2-40B4-BE49-F238E27FC236}">
                      <a16:creationId xmlns:a16="http://schemas.microsoft.com/office/drawing/2014/main" id="{8095730D-9E3D-CB3A-4FF1-D9B51A162A36}"/>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5959192" y="333389"/>
                  <a:ext cx="633413" cy="1419225"/>
                  <a:chOff x="5959192" y="333389"/>
                  <a:chExt cx="633413" cy="1419225"/>
                </a:xfrm>
              </p:grpSpPr>
              <p:sp>
                <p:nvSpPr>
                  <p:cNvPr id="16" name="Freeform 68">
                    <a:extLst>
                      <a:ext uri="{FF2B5EF4-FFF2-40B4-BE49-F238E27FC236}">
                        <a16:creationId xmlns:a16="http://schemas.microsoft.com/office/drawing/2014/main" id="{0FDC9A03-E7DE-3D3E-74F8-C2990A5082F8}"/>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959192" y="333389"/>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7" name="Freeform 69">
                    <a:extLst>
                      <a:ext uri="{FF2B5EF4-FFF2-40B4-BE49-F238E27FC236}">
                        <a16:creationId xmlns:a16="http://schemas.microsoft.com/office/drawing/2014/main" id="{3B430687-A11D-CFC5-B7C6-AF9A479146F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6278280" y="333389"/>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15" name="Line 70">
                  <a:extLst>
                    <a:ext uri="{FF2B5EF4-FFF2-40B4-BE49-F238E27FC236}">
                      <a16:creationId xmlns:a16="http://schemas.microsoft.com/office/drawing/2014/main" id="{F9EEDCBB-CCC4-61BB-3480-8D21A3D2F18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6278281" y="333389"/>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grpSp>
    </p:spTree>
    <p:extLst>
      <p:ext uri="{BB962C8B-B14F-4D97-AF65-F5344CB8AC3E}">
        <p14:creationId xmlns:p14="http://schemas.microsoft.com/office/powerpoint/2010/main" val="19003897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46A27C-9BDA-43B3-96EA-C145EA7F04DE}"/>
              </a:ext>
            </a:extLst>
          </p:cNvPr>
          <p:cNvSpPr>
            <a:spLocks noGrp="1"/>
          </p:cNvSpPr>
          <p:nvPr>
            <p:ph type="dt" sz="half" idx="10"/>
          </p:nvPr>
        </p:nvSpPr>
        <p:spPr/>
        <p:txBody>
          <a:bodyPr/>
          <a:lstStyle/>
          <a:p>
            <a:r>
              <a:rPr lang="en-US"/>
              <a:t>20XX</a:t>
            </a:r>
            <a:endParaRPr lang="en-US" dirty="0"/>
          </a:p>
        </p:txBody>
      </p:sp>
      <p:sp>
        <p:nvSpPr>
          <p:cNvPr id="3" name="Footer Placeholder 2">
            <a:extLst>
              <a:ext uri="{FF2B5EF4-FFF2-40B4-BE49-F238E27FC236}">
                <a16:creationId xmlns:a16="http://schemas.microsoft.com/office/drawing/2014/main" id="{791FBD5E-AA17-42F1-8615-49F2664DD46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AE57A2D5-EBE5-43DD-8CF2-8B90801A0DF5}"/>
              </a:ext>
            </a:extLst>
          </p:cNvPr>
          <p:cNvSpPr>
            <a:spLocks noGrp="1"/>
          </p:cNvSpPr>
          <p:nvPr>
            <p:ph type="sldNum" sz="quarter" idx="12"/>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391051873"/>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451E1-40E1-4ED2-A9E3-6376E774AD27}"/>
              </a:ext>
            </a:extLst>
          </p:cNvPr>
          <p:cNvSpPr>
            <a:spLocks noGrp="1"/>
          </p:cNvSpPr>
          <p:nvPr>
            <p:ph type="title"/>
          </p:nvPr>
        </p:nvSpPr>
        <p:spPr>
          <a:xfrm>
            <a:off x="990001" y="955674"/>
            <a:ext cx="3531600" cy="1384995"/>
          </a:xfrm>
        </p:spPr>
        <p:txBody>
          <a:bodyPr anchor="b">
            <a:normAutofit/>
          </a:bodyPr>
          <a:lstStyle>
            <a:lvl1pPr>
              <a:defRPr sz="28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9BAAE5E-AD83-40D4-8BDB-6B25250247AA}"/>
              </a:ext>
            </a:extLst>
          </p:cNvPr>
          <p:cNvSpPr>
            <a:spLocks noGrp="1"/>
          </p:cNvSpPr>
          <p:nvPr>
            <p:ph idx="1"/>
          </p:nvPr>
        </p:nvSpPr>
        <p:spPr>
          <a:xfrm>
            <a:off x="5444850" y="882651"/>
            <a:ext cx="5760000" cy="489584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4D4DF8E2-A28B-4889-AD9E-1D733FEA2E0C}"/>
              </a:ext>
            </a:extLst>
          </p:cNvPr>
          <p:cNvSpPr>
            <a:spLocks noGrp="1"/>
          </p:cNvSpPr>
          <p:nvPr>
            <p:ph type="body" sz="half" idx="2"/>
          </p:nvPr>
        </p:nvSpPr>
        <p:spPr>
          <a:xfrm>
            <a:off x="989401" y="2584759"/>
            <a:ext cx="3531600" cy="3193741"/>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52EF812-B775-468C-84D9-4394CC19F298}"/>
              </a:ext>
            </a:extLst>
          </p:cNvPr>
          <p:cNvSpPr>
            <a:spLocks noGrp="1"/>
          </p:cNvSpPr>
          <p:nvPr>
            <p:ph type="dt" sz="half" idx="10"/>
          </p:nvPr>
        </p:nvSpPr>
        <p:spPr/>
        <p:txBody>
          <a:bodyPr/>
          <a:lstStyle/>
          <a:p>
            <a:r>
              <a:rPr lang="en-US"/>
              <a:t>20XX</a:t>
            </a:r>
            <a:endParaRPr lang="en-US" dirty="0"/>
          </a:p>
        </p:txBody>
      </p:sp>
      <p:sp>
        <p:nvSpPr>
          <p:cNvPr id="6" name="Footer Placeholder 5">
            <a:extLst>
              <a:ext uri="{FF2B5EF4-FFF2-40B4-BE49-F238E27FC236}">
                <a16:creationId xmlns:a16="http://schemas.microsoft.com/office/drawing/2014/main" id="{9DE1DEB3-5237-467C-A5B6-EDA7F366EB6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1877A6B-440F-4D7B-92DA-1B964D029F12}"/>
              </a:ext>
            </a:extLst>
          </p:cNvPr>
          <p:cNvSpPr>
            <a:spLocks noGrp="1"/>
          </p:cNvSpPr>
          <p:nvPr>
            <p:ph type="sldNum" sz="quarter" idx="12"/>
          </p:nvPr>
        </p:nvSpPr>
        <p:spPr/>
        <p:txBody>
          <a:bodyPr/>
          <a:lstStyle/>
          <a:p>
            <a:fld id="{294A09A9-5501-47C1-A89A-A340965A2BE2}" type="slidenum">
              <a:rPr lang="en-US" smtClean="0"/>
              <a:pPr/>
              <a:t>‹#›</a:t>
            </a:fld>
            <a:endParaRPr lang="en-US" dirty="0"/>
          </a:p>
        </p:txBody>
      </p:sp>
      <p:cxnSp>
        <p:nvCxnSpPr>
          <p:cNvPr id="10" name="Straight Connector 9">
            <a:extLst>
              <a:ext uri="{FF2B5EF4-FFF2-40B4-BE49-F238E27FC236}">
                <a16:creationId xmlns:a16="http://schemas.microsoft.com/office/drawing/2014/main" id="{DC89B2F1-1E32-44DB-B50E-BEA1896CAD81}"/>
              </a:ext>
              <a:ext uri="{C183D7F6-B498-43B3-948B-1728B52AA6E4}">
                <adec:decorative xmlns:adec="http://schemas.microsoft.com/office/drawing/2017/decorative" val="0"/>
              </a:ext>
            </a:extLst>
          </p:cNvPr>
          <p:cNvCxnSpPr>
            <a:cxnSpLocks/>
          </p:cNvCxnSpPr>
          <p:nvPr/>
        </p:nvCxnSpPr>
        <p:spPr>
          <a:xfrm>
            <a:off x="4979988" y="540000"/>
            <a:ext cx="0" cy="5778000"/>
          </a:xfrm>
          <a:prstGeom prst="line">
            <a:avLst/>
          </a:prstGeom>
          <a:ln w="12700">
            <a:solidFill>
              <a:srgbClr val="FFFFFF">
                <a:alpha val="4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6402137"/>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6B204-119E-45DB-A177-995FF5D9B4E5}"/>
              </a:ext>
            </a:extLst>
          </p:cNvPr>
          <p:cNvSpPr>
            <a:spLocks noGrp="1"/>
          </p:cNvSpPr>
          <p:nvPr>
            <p:ph type="title"/>
          </p:nvPr>
        </p:nvSpPr>
        <p:spPr>
          <a:xfrm>
            <a:off x="990000" y="955456"/>
            <a:ext cx="3531600" cy="1384995"/>
          </a:xfrm>
        </p:spPr>
        <p:txBody>
          <a:bodyPr anchor="b" anchorCtr="0">
            <a:normAutofit/>
          </a:bodyPr>
          <a:lstStyle>
            <a:lvl1pPr>
              <a:defRPr sz="28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CCD3036-53A8-4361-AAAC-D8072EB470FE}"/>
              </a:ext>
            </a:extLst>
          </p:cNvPr>
          <p:cNvSpPr>
            <a:spLocks noGrp="1"/>
          </p:cNvSpPr>
          <p:nvPr>
            <p:ph type="pic" idx="1"/>
          </p:nvPr>
        </p:nvSpPr>
        <p:spPr>
          <a:xfrm>
            <a:off x="5537200" y="540001"/>
            <a:ext cx="6115050" cy="52385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D0FCFCD5-820E-47D9-9A60-57680C4C9405}"/>
              </a:ext>
            </a:extLst>
          </p:cNvPr>
          <p:cNvSpPr>
            <a:spLocks noGrp="1"/>
          </p:cNvSpPr>
          <p:nvPr>
            <p:ph type="body" sz="half" idx="2"/>
          </p:nvPr>
        </p:nvSpPr>
        <p:spPr>
          <a:xfrm>
            <a:off x="990000" y="2584758"/>
            <a:ext cx="3531600" cy="3284229"/>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52446C3-A62E-4690-9098-53D59C4C33E0}"/>
              </a:ext>
            </a:extLst>
          </p:cNvPr>
          <p:cNvSpPr>
            <a:spLocks noGrp="1"/>
          </p:cNvSpPr>
          <p:nvPr>
            <p:ph type="dt" sz="half" idx="10"/>
          </p:nvPr>
        </p:nvSpPr>
        <p:spPr/>
        <p:txBody>
          <a:bodyPr/>
          <a:lstStyle/>
          <a:p>
            <a:r>
              <a:rPr lang="en-US"/>
              <a:t>20XX</a:t>
            </a:r>
            <a:endParaRPr lang="en-US" dirty="0"/>
          </a:p>
        </p:txBody>
      </p:sp>
      <p:sp>
        <p:nvSpPr>
          <p:cNvPr id="6" name="Footer Placeholder 5">
            <a:extLst>
              <a:ext uri="{FF2B5EF4-FFF2-40B4-BE49-F238E27FC236}">
                <a16:creationId xmlns:a16="http://schemas.microsoft.com/office/drawing/2014/main" id="{40A6C8B8-EA3D-45E5-950A-B6F1EA0B478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72ACAB7-ADBF-42E5-A214-232BA9EFB3B6}"/>
              </a:ext>
            </a:extLst>
          </p:cNvPr>
          <p:cNvSpPr>
            <a:spLocks noGrp="1"/>
          </p:cNvSpPr>
          <p:nvPr>
            <p:ph type="sldNum" sz="quarter" idx="12"/>
          </p:nvPr>
        </p:nvSpPr>
        <p:spPr/>
        <p:txBody>
          <a:bodyPr/>
          <a:lstStyle/>
          <a:p>
            <a:fld id="{294A09A9-5501-47C1-A89A-A340965A2BE2}" type="slidenum">
              <a:rPr lang="en-US" smtClean="0"/>
              <a:pPr/>
              <a:t>‹#›</a:t>
            </a:fld>
            <a:endParaRPr lang="en-US" dirty="0"/>
          </a:p>
        </p:txBody>
      </p:sp>
      <p:cxnSp>
        <p:nvCxnSpPr>
          <p:cNvPr id="9" name="Straight Connector 8">
            <a:extLst>
              <a:ext uri="{FF2B5EF4-FFF2-40B4-BE49-F238E27FC236}">
                <a16:creationId xmlns:a16="http://schemas.microsoft.com/office/drawing/2014/main" id="{D0E80DA6-B971-46B7-B0D3-8581AE0B6ACB}"/>
              </a:ext>
              <a:ext uri="{C183D7F6-B498-43B3-948B-1728B52AA6E4}">
                <adec:decorative xmlns:adec="http://schemas.microsoft.com/office/drawing/2017/decorative" val="0"/>
              </a:ext>
            </a:extLst>
          </p:cNvPr>
          <p:cNvCxnSpPr>
            <a:cxnSpLocks/>
          </p:cNvCxnSpPr>
          <p:nvPr/>
        </p:nvCxnSpPr>
        <p:spPr>
          <a:xfrm>
            <a:off x="4979988" y="540000"/>
            <a:ext cx="0" cy="5778000"/>
          </a:xfrm>
          <a:prstGeom prst="line">
            <a:avLst/>
          </a:prstGeom>
          <a:ln w="12700">
            <a:solidFill>
              <a:srgbClr val="FFFFFF">
                <a:alpha val="4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2808900"/>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02DDA7E-8449-42D1-93BD-4E96C1BFC18D}"/>
              </a:ext>
            </a:extLst>
          </p:cNvPr>
          <p:cNvSpPr>
            <a:spLocks noGrp="1"/>
          </p:cNvSpPr>
          <p:nvPr>
            <p:ph type="title"/>
          </p:nvPr>
        </p:nvSpPr>
        <p:spPr>
          <a:xfrm>
            <a:off x="989400" y="395289"/>
            <a:ext cx="10213200" cy="1112836"/>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172EB64-DBC0-4012-830E-9166670D17C5}"/>
              </a:ext>
            </a:extLst>
          </p:cNvPr>
          <p:cNvSpPr>
            <a:spLocks noGrp="1"/>
          </p:cNvSpPr>
          <p:nvPr>
            <p:ph type="body" idx="1"/>
          </p:nvPr>
        </p:nvSpPr>
        <p:spPr>
          <a:xfrm>
            <a:off x="989400" y="1685925"/>
            <a:ext cx="10213200" cy="404019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749A3E9-8704-4E26-A519-8215B3E943F5}"/>
              </a:ext>
            </a:extLst>
          </p:cNvPr>
          <p:cNvSpPr>
            <a:spLocks noGrp="1"/>
          </p:cNvSpPr>
          <p:nvPr>
            <p:ph type="dt" sz="half" idx="2"/>
          </p:nvPr>
        </p:nvSpPr>
        <p:spPr>
          <a:xfrm>
            <a:off x="450000" y="6357168"/>
            <a:ext cx="1760150" cy="461665"/>
          </a:xfrm>
          <a:prstGeom prst="rect">
            <a:avLst/>
          </a:prstGeom>
        </p:spPr>
        <p:txBody>
          <a:bodyPr vert="horz" lIns="91440" tIns="45720" rIns="91440" bIns="45720" rtlCol="0" anchor="ctr">
            <a:normAutofit/>
          </a:bodyPr>
          <a:lstStyle>
            <a:lvl1pPr algn="l">
              <a:defRPr sz="1000" cap="all" spc="200" baseline="0">
                <a:solidFill>
                  <a:schemeClr val="tx1">
                    <a:alpha val="60000"/>
                  </a:schemeClr>
                </a:solidFill>
                <a:latin typeface="+mj-lt"/>
              </a:defRPr>
            </a:lvl1pPr>
          </a:lstStyle>
          <a:p>
            <a:r>
              <a:rPr lang="en-US"/>
              <a:t>20XX</a:t>
            </a:r>
            <a:endParaRPr lang="en-US" dirty="0"/>
          </a:p>
        </p:txBody>
      </p:sp>
      <p:sp>
        <p:nvSpPr>
          <p:cNvPr id="5" name="Footer Placeholder 4">
            <a:extLst>
              <a:ext uri="{FF2B5EF4-FFF2-40B4-BE49-F238E27FC236}">
                <a16:creationId xmlns:a16="http://schemas.microsoft.com/office/drawing/2014/main" id="{C8590E32-87A0-44C2-A299-D45FAB146E08}"/>
              </a:ext>
            </a:extLst>
          </p:cNvPr>
          <p:cNvSpPr>
            <a:spLocks noGrp="1"/>
          </p:cNvSpPr>
          <p:nvPr>
            <p:ph type="ftr" sz="quarter" idx="3"/>
          </p:nvPr>
        </p:nvSpPr>
        <p:spPr>
          <a:xfrm>
            <a:off x="2754312" y="6357600"/>
            <a:ext cx="6683376" cy="460800"/>
          </a:xfrm>
          <a:prstGeom prst="rect">
            <a:avLst/>
          </a:prstGeom>
        </p:spPr>
        <p:txBody>
          <a:bodyPr vert="horz" lIns="91440" tIns="45720" rIns="91440" bIns="45720" rtlCol="0" anchor="ctr"/>
          <a:lstStyle>
            <a:lvl1pPr algn="ctr">
              <a:defRPr sz="1000" cap="all" spc="300" baseline="0">
                <a:solidFill>
                  <a:schemeClr val="tx1">
                    <a:alpha val="60000"/>
                  </a:schemeClr>
                </a:solidFill>
                <a:latin typeface="+mj-lt"/>
              </a:defRPr>
            </a:lvl1pPr>
          </a:lstStyle>
          <a:p>
            <a:endParaRPr lang="en-US" dirty="0"/>
          </a:p>
        </p:txBody>
      </p:sp>
      <p:sp>
        <p:nvSpPr>
          <p:cNvPr id="6" name="Slide Number Placeholder 5">
            <a:extLst>
              <a:ext uri="{FF2B5EF4-FFF2-40B4-BE49-F238E27FC236}">
                <a16:creationId xmlns:a16="http://schemas.microsoft.com/office/drawing/2014/main" id="{BE1C1A41-01A7-44E2-965B-ACFD4F2806FC}"/>
              </a:ext>
            </a:extLst>
          </p:cNvPr>
          <p:cNvSpPr>
            <a:spLocks noGrp="1"/>
          </p:cNvSpPr>
          <p:nvPr>
            <p:ph type="sldNum" sz="quarter" idx="4"/>
          </p:nvPr>
        </p:nvSpPr>
        <p:spPr>
          <a:xfrm>
            <a:off x="9982800" y="6357600"/>
            <a:ext cx="1760150" cy="460800"/>
          </a:xfrm>
          <a:prstGeom prst="rect">
            <a:avLst/>
          </a:prstGeom>
        </p:spPr>
        <p:txBody>
          <a:bodyPr vert="horz" lIns="91440" tIns="45720" rIns="91440" bIns="45720" rtlCol="0" anchor="ctr"/>
          <a:lstStyle>
            <a:lvl1pPr algn="r">
              <a:defRPr sz="1000" cap="all" spc="200" baseline="0">
                <a:solidFill>
                  <a:schemeClr val="tx1">
                    <a:alpha val="60000"/>
                  </a:schemeClr>
                </a:solidFill>
                <a:latin typeface="+mj-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081999036"/>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10" r:id="rId12"/>
    <p:sldLayoutId id="2147483717" r:id="rId13"/>
    <p:sldLayoutId id="2147483672" r:id="rId14"/>
  </p:sldLayoutIdLst>
  <p:hf sldNum="0" hdr="0" ftr="0" dt="0"/>
  <p:txStyles>
    <p:titleStyle>
      <a:lvl1pPr algn="l" defTabSz="914400" rtl="0" eaLnBrk="1" latinLnBrk="0" hangingPunct="1">
        <a:lnSpc>
          <a:spcPct val="100000"/>
        </a:lnSpc>
        <a:spcBef>
          <a:spcPct val="0"/>
        </a:spcBef>
        <a:buNone/>
        <a:defRPr sz="3200" kern="1200" cap="none" spc="0" baseline="0">
          <a:solidFill>
            <a:schemeClr val="tx1"/>
          </a:solidFill>
          <a:latin typeface="+mj-lt"/>
          <a:ea typeface="+mj-ea"/>
          <a:cs typeface="+mj-cs"/>
        </a:defRPr>
      </a:lvl1pPr>
    </p:titleStyle>
    <p:bodyStyle>
      <a:lvl1pPr marL="360000" indent="-360000" algn="l" defTabSz="914400" rtl="0" eaLnBrk="1" latinLnBrk="0" hangingPunct="1">
        <a:lnSpc>
          <a:spcPct val="150000"/>
        </a:lnSpc>
        <a:spcBef>
          <a:spcPts val="1000"/>
        </a:spcBef>
        <a:buClr>
          <a:schemeClr val="accent3"/>
        </a:buClr>
        <a:buFont typeface="Wingdings" panose="05000000000000000000" pitchFamily="2" charset="2"/>
        <a:buChar char=""/>
        <a:defRPr sz="2000" kern="1200" spc="50">
          <a:solidFill>
            <a:schemeClr val="tx1">
              <a:alpha val="60000"/>
            </a:schemeClr>
          </a:solidFill>
          <a:latin typeface="+mn-lt"/>
          <a:ea typeface="+mn-ea"/>
          <a:cs typeface="+mn-cs"/>
        </a:defRPr>
      </a:lvl1pPr>
      <a:lvl2pPr marL="360000" indent="0" algn="l" defTabSz="914400" rtl="0" eaLnBrk="1" latinLnBrk="0" hangingPunct="1">
        <a:lnSpc>
          <a:spcPct val="150000"/>
        </a:lnSpc>
        <a:spcBef>
          <a:spcPts val="500"/>
        </a:spcBef>
        <a:buFontTx/>
        <a:buNone/>
        <a:defRPr sz="2000" b="0" i="1" kern="1200" spc="50" baseline="0">
          <a:solidFill>
            <a:schemeClr val="tx1">
              <a:alpha val="60000"/>
            </a:schemeClr>
          </a:solidFill>
          <a:latin typeface="+mn-lt"/>
          <a:ea typeface="+mn-ea"/>
          <a:cs typeface="+mn-cs"/>
        </a:defRPr>
      </a:lvl2pPr>
      <a:lvl3pPr marL="1080000" indent="-360000" algn="l" defTabSz="914400" rtl="0" eaLnBrk="1" latinLnBrk="0" hangingPunct="1">
        <a:lnSpc>
          <a:spcPct val="150000"/>
        </a:lnSpc>
        <a:spcBef>
          <a:spcPts val="500"/>
        </a:spcBef>
        <a:buClr>
          <a:schemeClr val="accent3"/>
        </a:buClr>
        <a:buFont typeface="Wingdings" panose="05000000000000000000" pitchFamily="2" charset="2"/>
        <a:buChar char=""/>
        <a:defRPr sz="2000" kern="1200" spc="50">
          <a:solidFill>
            <a:schemeClr val="tx1">
              <a:alpha val="60000"/>
            </a:schemeClr>
          </a:solidFill>
          <a:latin typeface="+mn-lt"/>
          <a:ea typeface="+mn-ea"/>
          <a:cs typeface="+mn-cs"/>
        </a:defRPr>
      </a:lvl3pPr>
      <a:lvl4pPr marL="1080000" indent="0" algn="l" defTabSz="914400" rtl="0" eaLnBrk="1" latinLnBrk="0" hangingPunct="1">
        <a:lnSpc>
          <a:spcPct val="150000"/>
        </a:lnSpc>
        <a:spcBef>
          <a:spcPts val="500"/>
        </a:spcBef>
        <a:buClr>
          <a:schemeClr val="accent3"/>
        </a:buClr>
        <a:buFontTx/>
        <a:buNone/>
        <a:defRPr sz="2000" b="0" i="1" kern="1200" spc="50" baseline="0">
          <a:solidFill>
            <a:schemeClr val="tx1">
              <a:alpha val="60000"/>
            </a:schemeClr>
          </a:solidFill>
          <a:latin typeface="+mn-lt"/>
          <a:ea typeface="+mn-ea"/>
          <a:cs typeface="+mn-cs"/>
        </a:defRPr>
      </a:lvl4pPr>
      <a:lvl5pPr marL="1800000" indent="-360000" algn="l" defTabSz="914400" rtl="0" eaLnBrk="1" latinLnBrk="0" hangingPunct="1">
        <a:lnSpc>
          <a:spcPct val="150000"/>
        </a:lnSpc>
        <a:spcBef>
          <a:spcPts val="500"/>
        </a:spcBef>
        <a:buClr>
          <a:schemeClr val="accent3"/>
        </a:buClr>
        <a:buFont typeface="Wingdings" panose="05000000000000000000" pitchFamily="2" charset="2"/>
        <a:buChar char=""/>
        <a:defRPr sz="2000" kern="1200" spc="5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137">
          <p15:clr>
            <a:srgbClr val="F26B43"/>
          </p15:clr>
        </p15:guide>
        <p15:guide id="2" orient="horz" pos="2160">
          <p15:clr>
            <a:srgbClr val="F26B43"/>
          </p15:clr>
        </p15:guide>
        <p15:guide id="3" pos="680">
          <p15:clr>
            <a:srgbClr val="F26B43"/>
          </p15:clr>
        </p15:guide>
        <p15:guide id="4" pos="7000">
          <p15:clr>
            <a:srgbClr val="F26B43"/>
          </p15:clr>
        </p15:guide>
        <p15:guide id="5" orient="horz" pos="679">
          <p15:clr>
            <a:srgbClr val="F26B43"/>
          </p15:clr>
        </p15:guide>
        <p15:guide id="6" orient="horz" pos="3640">
          <p15:clr>
            <a:srgbClr val="F26B43"/>
          </p15:clr>
        </p15:guide>
        <p15:guide id="7" pos="6644">
          <p15:clr>
            <a:srgbClr val="F26B43"/>
          </p15:clr>
        </p15:guide>
        <p15:guide id="8" pos="6289">
          <p15:clr>
            <a:srgbClr val="F26B43"/>
          </p15:clr>
        </p15:guide>
        <p15:guide id="9" pos="5945">
          <p15:clr>
            <a:srgbClr val="F26B43"/>
          </p15:clr>
        </p15:guide>
        <p15:guide id="10" pos="1391">
          <p15:clr>
            <a:srgbClr val="F26B43"/>
          </p15:clr>
        </p15:guide>
        <p15:guide id="11" pos="1032">
          <p15:clr>
            <a:srgbClr val="F26B43"/>
          </p15:clr>
        </p15:guide>
        <p15:guide id="12" pos="1732">
          <p15:clr>
            <a:srgbClr val="F26B43"/>
          </p15:clr>
        </p15:guide>
        <p15:guide id="13" pos="2084">
          <p15:clr>
            <a:srgbClr val="F26B43"/>
          </p15:clr>
        </p15:guide>
        <p15:guide id="14" pos="5596">
          <p15:clr>
            <a:srgbClr val="F26B43"/>
          </p15:clr>
        </p15:guide>
        <p15:guide id="15" pos="2436">
          <p15:clr>
            <a:srgbClr val="F26B43"/>
          </p15:clr>
        </p15:guide>
        <p15:guide id="16" pos="5244">
          <p15:clr>
            <a:srgbClr val="F26B43"/>
          </p15:clr>
        </p15:guide>
        <p15:guide id="17" pos="2792">
          <p15:clr>
            <a:srgbClr val="F26B43"/>
          </p15:clr>
        </p15:guide>
        <p15:guide id="18" pos="4892">
          <p15:clr>
            <a:srgbClr val="F26B43"/>
          </p15:clr>
        </p15:guide>
        <p15:guide id="19" pos="4543">
          <p15:clr>
            <a:srgbClr val="F26B43"/>
          </p15:clr>
        </p15:guide>
        <p15:guide id="20" pos="3488">
          <p15:clr>
            <a:srgbClr val="F26B43"/>
          </p15:clr>
        </p15:guide>
        <p15:guide id="21" pos="4192">
          <p15:clr>
            <a:srgbClr val="F26B43"/>
          </p15:clr>
        </p15:guide>
        <p15:guide id="22" pos="3840">
          <p15:clr>
            <a:srgbClr val="F26B43"/>
          </p15:clr>
        </p15:guide>
        <p15:guide id="23" pos="340">
          <p15:clr>
            <a:srgbClr val="A4A3A4"/>
          </p15:clr>
        </p15:guide>
        <p15:guide id="24" pos="7340">
          <p15:clr>
            <a:srgbClr val="A4A3A4"/>
          </p15:clr>
        </p15:guide>
        <p15:guide id="25" orient="horz" pos="1062">
          <p15:clr>
            <a:srgbClr val="5ACBF0"/>
          </p15:clr>
        </p15:guide>
        <p15:guide id="26" orient="horz" pos="3982">
          <p15:clr>
            <a:srgbClr val="A4A3A4"/>
          </p15:clr>
        </p15:guide>
        <p15:guide id="27" orient="horz" pos="338">
          <p15:clr>
            <a:srgbClr val="A4A3A4"/>
          </p15:clr>
        </p15:guide>
        <p15:guide id="28" orient="horz" pos="950">
          <p15:clr>
            <a:srgbClr val="5ACBF0"/>
          </p15:clr>
        </p15:guide>
        <p15:guide id="29" orient="horz" pos="249">
          <p15:clr>
            <a:srgbClr val="5ACBF0"/>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16E9532-6DC7-411D-A09F-8413A5B95FFE}"/>
              </a:ext>
            </a:extLst>
          </p:cNvPr>
          <p:cNvSpPr>
            <a:spLocks noGrp="1"/>
          </p:cNvSpPr>
          <p:nvPr>
            <p:ph type="title"/>
          </p:nvPr>
        </p:nvSpPr>
        <p:spPr>
          <a:xfrm>
            <a:off x="2873829" y="1317645"/>
            <a:ext cx="6934673" cy="5594310"/>
          </a:xfrm>
        </p:spPr>
        <p:txBody>
          <a:bodyPr anchor="b">
            <a:normAutofit fontScale="90000"/>
          </a:bodyPr>
          <a:lstStyle/>
          <a:p>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r>
              <a:rPr lang="en-US" sz="6700" b="1" dirty="0"/>
              <a:t>Nightingale Tribute</a:t>
            </a:r>
            <a:br>
              <a:rPr lang="en-US" sz="6700" b="1"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sz="6000" b="1" dirty="0"/>
            </a:br>
            <a:br>
              <a:rPr lang="en-US" sz="6000" b="1" dirty="0"/>
            </a:br>
            <a:br>
              <a:rPr lang="en-US" sz="6000" b="1" dirty="0"/>
            </a:br>
            <a:br>
              <a:rPr lang="en-US" sz="6000" b="1" dirty="0"/>
            </a:br>
            <a:br>
              <a:rPr lang="en-US" sz="6000" b="1" dirty="0"/>
            </a:br>
            <a:br>
              <a:rPr lang="en-US" sz="6000" b="1" dirty="0"/>
            </a:br>
            <a:br>
              <a:rPr lang="en-US" sz="6000" b="1" dirty="0"/>
            </a:br>
            <a:br>
              <a:rPr lang="en-US" sz="6000" b="1" dirty="0"/>
            </a:br>
            <a:br>
              <a:rPr lang="en-US" sz="6000" b="1" dirty="0"/>
            </a:br>
            <a:br>
              <a:rPr lang="en-US" sz="6000" b="1" dirty="0"/>
            </a:br>
            <a:br>
              <a:rPr lang="en-US" sz="6000" b="1" dirty="0"/>
            </a:br>
            <a:br>
              <a:rPr lang="en-US" sz="6000" b="1" dirty="0"/>
            </a:br>
            <a:br>
              <a:rPr lang="en-US" sz="6000" b="1" dirty="0"/>
            </a:br>
            <a:br>
              <a:rPr lang="en-US" sz="6000" b="1" dirty="0"/>
            </a:br>
            <a:br>
              <a:rPr lang="en-US" sz="3600" b="1" dirty="0"/>
            </a:br>
            <a:r>
              <a:rPr lang="en-US" sz="6000" b="1" dirty="0"/>
              <a:t>Nightingale Tribute</a:t>
            </a:r>
            <a:br>
              <a:rPr lang="en-US" sz="3600" b="1" dirty="0"/>
            </a:br>
            <a:br>
              <a:rPr lang="en-US" sz="3600" b="1" dirty="0"/>
            </a:br>
            <a:r>
              <a:rPr lang="en-US" sz="3600" dirty="0" err="1"/>
              <a:t>Linield</a:t>
            </a:r>
            <a:r>
              <a:rPr lang="en-US" sz="3600" dirty="0"/>
              <a:t> Henry Bennett</a:t>
            </a:r>
            <a:br>
              <a:rPr lang="en-US" sz="3600" dirty="0"/>
            </a:br>
            <a:r>
              <a:rPr lang="en-US" sz="3600" dirty="0"/>
              <a:t>Patrina Best</a:t>
            </a:r>
            <a:br>
              <a:rPr lang="en-US" sz="3600" dirty="0"/>
            </a:br>
            <a:r>
              <a:rPr lang="en-US" sz="3600" dirty="0"/>
              <a:t>Pamela </a:t>
            </a:r>
            <a:r>
              <a:rPr lang="en-US" sz="3600" dirty="0" err="1"/>
              <a:t>Burig</a:t>
            </a:r>
            <a:br>
              <a:rPr lang="en-US" sz="3600" dirty="0"/>
            </a:br>
            <a:r>
              <a:rPr lang="en-US" sz="3600" dirty="0"/>
              <a:t>Audrey Adrian Byrd</a:t>
            </a:r>
            <a:br>
              <a:rPr lang="en-US" sz="3600" dirty="0"/>
            </a:br>
            <a:r>
              <a:rPr lang="en-US" sz="3600" dirty="0"/>
              <a:t>Christine Allen Cox</a:t>
            </a:r>
            <a:br>
              <a:rPr lang="en-US" sz="3600" dirty="0"/>
            </a:br>
            <a:r>
              <a:rPr lang="en-US" sz="3600" dirty="0"/>
              <a:t>Joanne Elizabeth Coyle</a:t>
            </a:r>
            <a:br>
              <a:rPr lang="en-US" sz="3600" dirty="0"/>
            </a:br>
            <a:r>
              <a:rPr lang="en-US" sz="3600" dirty="0"/>
              <a:t>Barbara Jane Hurt Dangler</a:t>
            </a:r>
            <a:br>
              <a:rPr lang="en-US" sz="3600" dirty="0"/>
            </a:br>
            <a:r>
              <a:rPr lang="en-US" sz="3600" b="0" i="0" u="none" strike="noStrike" kern="1200" dirty="0">
                <a:solidFill>
                  <a:srgbClr val="000000"/>
                </a:solidFill>
                <a:effectLst/>
              </a:rPr>
              <a:t>Margaret</a:t>
            </a:r>
            <a:r>
              <a:rPr lang="en-US" sz="3600" kern="1200" dirty="0">
                <a:solidFill>
                  <a:srgbClr val="000000"/>
                </a:solidFill>
              </a:rPr>
              <a:t> </a:t>
            </a:r>
            <a:r>
              <a:rPr lang="en-US" sz="3600" b="0" i="0" u="none" strike="noStrike" kern="1200" dirty="0">
                <a:solidFill>
                  <a:srgbClr val="000000"/>
                </a:solidFill>
                <a:effectLst/>
              </a:rPr>
              <a:t>Regan</a:t>
            </a:r>
            <a:r>
              <a:rPr lang="en-US" sz="3600" kern="1200" dirty="0">
                <a:solidFill>
                  <a:srgbClr val="000000"/>
                </a:solidFill>
              </a:rPr>
              <a:t> </a:t>
            </a:r>
            <a:r>
              <a:rPr lang="en-US" sz="3600" b="0" i="0" u="none" strike="noStrike" kern="1200" dirty="0">
                <a:solidFill>
                  <a:srgbClr val="000000"/>
                </a:solidFill>
                <a:effectLst/>
              </a:rPr>
              <a:t>Dean</a:t>
            </a:r>
            <a:br>
              <a:rPr lang="en-US" sz="3600" b="0" i="0" u="none" strike="noStrike" dirty="0">
                <a:effectLst/>
              </a:rPr>
            </a:br>
            <a:r>
              <a:rPr lang="en-US" sz="3600" b="0" i="0" u="none" strike="noStrike" kern="1200" dirty="0">
                <a:solidFill>
                  <a:srgbClr val="000000"/>
                </a:solidFill>
                <a:effectLst/>
              </a:rPr>
              <a:t>Marilyn</a:t>
            </a:r>
            <a:r>
              <a:rPr lang="en-US" sz="3600" kern="1200" dirty="0">
                <a:solidFill>
                  <a:srgbClr val="000000"/>
                </a:solidFill>
              </a:rPr>
              <a:t> </a:t>
            </a:r>
            <a:r>
              <a:rPr lang="en-US" sz="3600" b="0" i="0" u="none" strike="noStrike" kern="1200" dirty="0">
                <a:solidFill>
                  <a:srgbClr val="000000"/>
                </a:solidFill>
                <a:effectLst/>
              </a:rPr>
              <a:t>Goldwater</a:t>
            </a:r>
            <a:br>
              <a:rPr lang="en-US" sz="3600" b="0" i="0" u="none" strike="noStrike" dirty="0">
                <a:effectLst/>
              </a:rPr>
            </a:br>
            <a:r>
              <a:rPr lang="en-US" sz="3600" b="0" i="0" u="none" strike="noStrike" kern="1200" dirty="0">
                <a:solidFill>
                  <a:srgbClr val="000000"/>
                </a:solidFill>
                <a:effectLst/>
              </a:rPr>
              <a:t>Elizabeth Jean</a:t>
            </a:r>
            <a:r>
              <a:rPr lang="en-US" sz="3600" kern="1200" dirty="0">
                <a:solidFill>
                  <a:srgbClr val="000000"/>
                </a:solidFill>
              </a:rPr>
              <a:t> </a:t>
            </a:r>
            <a:r>
              <a:rPr lang="en-US" sz="3600" b="0" i="0" u="none" strike="noStrike" kern="1200" dirty="0">
                <a:solidFill>
                  <a:srgbClr val="000000"/>
                </a:solidFill>
                <a:effectLst/>
              </a:rPr>
              <a:t>Holloway</a:t>
            </a:r>
            <a:br>
              <a:rPr lang="en-US" sz="3600" dirty="0"/>
            </a:br>
            <a:endParaRPr lang="en-US" sz="3600" dirty="0"/>
          </a:p>
        </p:txBody>
      </p:sp>
      <p:sp>
        <p:nvSpPr>
          <p:cNvPr id="8" name="Subtitle 7">
            <a:extLst>
              <a:ext uri="{FF2B5EF4-FFF2-40B4-BE49-F238E27FC236}">
                <a16:creationId xmlns:a16="http://schemas.microsoft.com/office/drawing/2014/main" id="{2C602EC3-0115-4FB6-BAA7-BCA17E611651}"/>
              </a:ext>
            </a:extLst>
          </p:cNvPr>
          <p:cNvSpPr>
            <a:spLocks noGrp="1" noRot="1" noMove="1" noResize="1" noEditPoints="1" noAdjustHandles="1" noChangeArrowheads="1" noChangeShapeType="1"/>
          </p:cNvSpPr>
          <p:nvPr>
            <p:ph sz="quarter" idx="10"/>
          </p:nvPr>
        </p:nvSpPr>
        <p:spPr>
          <a:xfrm>
            <a:off x="3867742" y="6077068"/>
            <a:ext cx="6077946" cy="119919"/>
          </a:xfrm>
        </p:spPr>
        <p:txBody>
          <a:bodyPr>
            <a:normAutofit fontScale="25000" lnSpcReduction="20000"/>
          </a:bodyPr>
          <a:lstStyle/>
          <a:p>
            <a:endParaRPr lang="en-US" dirty="0"/>
          </a:p>
        </p:txBody>
      </p:sp>
    </p:spTree>
    <p:extLst>
      <p:ext uri="{BB962C8B-B14F-4D97-AF65-F5344CB8AC3E}">
        <p14:creationId xmlns:p14="http://schemas.microsoft.com/office/powerpoint/2010/main" val="12115932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16E9532-6DC7-411D-A09F-8413A5B95FFE}"/>
              </a:ext>
            </a:extLst>
          </p:cNvPr>
          <p:cNvSpPr>
            <a:spLocks noGrp="1"/>
          </p:cNvSpPr>
          <p:nvPr>
            <p:ph type="title"/>
          </p:nvPr>
        </p:nvSpPr>
        <p:spPr>
          <a:xfrm>
            <a:off x="1766325" y="3078290"/>
            <a:ext cx="8803230" cy="4049485"/>
          </a:xfrm>
        </p:spPr>
        <p:txBody>
          <a:bodyPr anchor="b">
            <a:normAutofit fontScale="90000"/>
          </a:bodyPr>
          <a:lstStyle/>
          <a:p>
            <a:pPr marL="0" rtl="0" eaLnBrk="1" fontAlgn="b" latinLnBrk="0" hangingPunct="1">
              <a:spcBef>
                <a:spcPts val="0"/>
              </a:spcBef>
              <a:spcAft>
                <a:spcPts val="0"/>
              </a:spcAft>
            </a:pP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r>
              <a:rPr lang="en-US" sz="6000" b="1" dirty="0"/>
              <a:t>Nightingale Tribute</a:t>
            </a:r>
            <a:br>
              <a:rPr lang="en-US" sz="6700" b="1" dirty="0"/>
            </a:br>
            <a:r>
              <a:rPr lang="en-US" sz="4000" b="0" i="0" u="none" strike="noStrike" kern="1200" dirty="0">
                <a:solidFill>
                  <a:srgbClr val="000000"/>
                </a:solidFill>
                <a:effectLst/>
              </a:rPr>
              <a:t>Diane</a:t>
            </a:r>
            <a:r>
              <a:rPr lang="en-US" sz="4000" kern="1200" dirty="0">
                <a:solidFill>
                  <a:srgbClr val="000000"/>
                </a:solidFill>
              </a:rPr>
              <a:t> </a:t>
            </a:r>
            <a:r>
              <a:rPr lang="en-US" sz="4000" b="0" i="0" u="none" strike="noStrike" kern="1200" dirty="0">
                <a:solidFill>
                  <a:srgbClr val="000000"/>
                </a:solidFill>
                <a:effectLst/>
              </a:rPr>
              <a:t>Johnson</a:t>
            </a:r>
            <a:br>
              <a:rPr lang="en-US" sz="4000" b="0" i="0" u="none" strike="noStrike" dirty="0">
                <a:effectLst/>
              </a:rPr>
            </a:br>
            <a:r>
              <a:rPr lang="en-US" sz="4000" b="0" i="0" u="none" strike="noStrike" kern="1200" dirty="0">
                <a:solidFill>
                  <a:srgbClr val="000000"/>
                </a:solidFill>
                <a:effectLst/>
              </a:rPr>
              <a:t>Susan</a:t>
            </a:r>
            <a:r>
              <a:rPr lang="en-US" sz="4000" b="0" i="0" u="none" strike="noStrike" dirty="0">
                <a:solidFill>
                  <a:srgbClr val="000000"/>
                </a:solidFill>
                <a:effectLst/>
              </a:rPr>
              <a:t> </a:t>
            </a:r>
            <a:r>
              <a:rPr lang="en-US" sz="4000" b="0" i="0" u="none" strike="noStrike" kern="1200" dirty="0">
                <a:solidFill>
                  <a:srgbClr val="000000"/>
                </a:solidFill>
                <a:effectLst/>
              </a:rPr>
              <a:t>Louise Bayer</a:t>
            </a:r>
            <a:r>
              <a:rPr lang="en-US" sz="4000" kern="1200" dirty="0">
                <a:solidFill>
                  <a:srgbClr val="000000"/>
                </a:solidFill>
              </a:rPr>
              <a:t> </a:t>
            </a:r>
            <a:r>
              <a:rPr lang="en-US" sz="4000" b="0" i="0" u="none" strike="noStrike" kern="1200" dirty="0">
                <a:solidFill>
                  <a:srgbClr val="000000"/>
                </a:solidFill>
                <a:effectLst/>
              </a:rPr>
              <a:t>Jordan</a:t>
            </a:r>
            <a:br>
              <a:rPr lang="en-US" sz="4000" b="0" i="0" u="none" strike="noStrike" dirty="0">
                <a:effectLst/>
              </a:rPr>
            </a:br>
            <a:r>
              <a:rPr lang="en-US" sz="4000" b="0" i="0" u="none" strike="noStrike" kern="1200" dirty="0">
                <a:solidFill>
                  <a:srgbClr val="000000"/>
                </a:solidFill>
                <a:effectLst/>
              </a:rPr>
              <a:t>Sharon</a:t>
            </a:r>
            <a:r>
              <a:rPr lang="en-US" sz="4000" kern="1200" dirty="0">
                <a:solidFill>
                  <a:srgbClr val="000000"/>
                </a:solidFill>
              </a:rPr>
              <a:t> </a:t>
            </a:r>
            <a:r>
              <a:rPr lang="en-US" sz="4000" b="0" i="0" u="none" strike="noStrike" kern="1200" dirty="0">
                <a:solidFill>
                  <a:srgbClr val="000000"/>
                </a:solidFill>
                <a:effectLst/>
              </a:rPr>
              <a:t>Layman</a:t>
            </a:r>
            <a:br>
              <a:rPr lang="en-US" sz="4000" b="0" i="0" u="none" strike="noStrike" dirty="0">
                <a:effectLst/>
              </a:rPr>
            </a:br>
            <a:r>
              <a:rPr lang="en-US" sz="4000" b="0" i="0" u="none" strike="noStrike" dirty="0">
                <a:effectLst/>
              </a:rPr>
              <a:t>         </a:t>
            </a:r>
            <a:r>
              <a:rPr lang="en-US" sz="4000" b="0" i="0" u="none" strike="noStrike" kern="1200" dirty="0">
                <a:solidFill>
                  <a:srgbClr val="000000"/>
                </a:solidFill>
                <a:effectLst/>
              </a:rPr>
              <a:t>Sonia</a:t>
            </a:r>
            <a:r>
              <a:rPr lang="en-US" sz="4000" kern="1200" dirty="0">
                <a:solidFill>
                  <a:srgbClr val="000000"/>
                </a:solidFill>
              </a:rPr>
              <a:t> </a:t>
            </a:r>
            <a:r>
              <a:rPr lang="en-US" sz="4000" b="0" i="0" u="none" strike="noStrike" kern="1200" dirty="0">
                <a:solidFill>
                  <a:srgbClr val="000000"/>
                </a:solidFill>
                <a:effectLst/>
              </a:rPr>
              <a:t>Argentina</a:t>
            </a:r>
            <a:r>
              <a:rPr lang="en-US" sz="4000" kern="1200" dirty="0">
                <a:solidFill>
                  <a:srgbClr val="000000"/>
                </a:solidFill>
              </a:rPr>
              <a:t> </a:t>
            </a:r>
            <a:r>
              <a:rPr lang="en-US" sz="4000" b="0" i="0" u="none" strike="noStrike" kern="1200" dirty="0">
                <a:solidFill>
                  <a:srgbClr val="000000"/>
                </a:solidFill>
                <a:effectLst/>
              </a:rPr>
              <a:t>Quintero</a:t>
            </a:r>
            <a:br>
              <a:rPr lang="en-US" sz="4000" b="0" i="0" u="none" strike="noStrike" dirty="0">
                <a:effectLst/>
              </a:rPr>
            </a:br>
            <a:r>
              <a:rPr lang="en-US" sz="4000" dirty="0"/>
              <a:t>Pat</a:t>
            </a:r>
            <a:r>
              <a:rPr lang="en-US" sz="4000" b="0" i="0" u="none" strike="noStrike" dirty="0">
                <a:effectLst/>
              </a:rPr>
              <a:t>ric</a:t>
            </a:r>
            <a:r>
              <a:rPr lang="en-US" sz="4000" dirty="0"/>
              <a:t>e Robins</a:t>
            </a:r>
            <a:br>
              <a:rPr lang="en-US" sz="4000" dirty="0"/>
            </a:br>
            <a:r>
              <a:rPr lang="en-US" sz="4000" b="0" i="0" u="none" strike="noStrike" dirty="0">
                <a:effectLst/>
              </a:rPr>
              <a:t>Cindy Sargent</a:t>
            </a:r>
            <a:br>
              <a:rPr lang="en-US" sz="4000" b="0" i="0" u="none" strike="noStrike" dirty="0">
                <a:effectLst/>
              </a:rPr>
            </a:br>
            <a:r>
              <a:rPr lang="en-US" sz="4000" b="0" i="0" u="none" strike="noStrike" dirty="0">
                <a:effectLst/>
              </a:rPr>
              <a:t>Lisa Ann Sauter</a:t>
            </a:r>
            <a:br>
              <a:rPr lang="en-US" sz="4000" b="0" i="0" u="none" strike="noStrike" dirty="0">
                <a:effectLst/>
              </a:rPr>
            </a:br>
            <a:r>
              <a:rPr lang="en-US" sz="4000" b="0" i="0" u="none" strike="noStrike" dirty="0">
                <a:effectLst/>
              </a:rPr>
              <a:t>Margaret </a:t>
            </a:r>
            <a:r>
              <a:rPr lang="en-US" sz="4000" b="0" i="0" u="none" strike="noStrike" dirty="0">
                <a:effectLst/>
                <a:cs typeface="Arial" panose="020B0604020202020204" pitchFamily="34" charset="0"/>
              </a:rPr>
              <a:t>Rose </a:t>
            </a:r>
            <a:r>
              <a:rPr lang="en-US" sz="4000" b="0" i="0" u="none" strike="noStrike" kern="1200" dirty="0" err="1">
                <a:solidFill>
                  <a:srgbClr val="000000"/>
                </a:solidFill>
                <a:effectLst/>
                <a:cs typeface="Arial" panose="020B0604020202020204" pitchFamily="34" charset="0"/>
              </a:rPr>
              <a:t>Tesner</a:t>
            </a:r>
            <a:br>
              <a:rPr lang="en-US" sz="4000" b="0" i="0" u="none" strike="noStrike" dirty="0">
                <a:effectLst/>
              </a:rPr>
            </a:br>
            <a:r>
              <a:rPr lang="en-US" sz="4000" b="0" i="0" u="none" strike="noStrike" dirty="0">
                <a:effectLst/>
              </a:rPr>
              <a:t>Margaret Woodland</a:t>
            </a:r>
            <a:br>
              <a:rPr lang="en-US" sz="4400" dirty="0"/>
            </a:br>
            <a:endParaRPr lang="en-US" sz="4400" dirty="0"/>
          </a:p>
        </p:txBody>
      </p:sp>
    </p:spTree>
    <p:extLst>
      <p:ext uri="{BB962C8B-B14F-4D97-AF65-F5344CB8AC3E}">
        <p14:creationId xmlns:p14="http://schemas.microsoft.com/office/powerpoint/2010/main" val="2602735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AE0C0B2A-3FD1-4235-A16E-0ED1E028A93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826000" y="3525773"/>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grpSp>
        <p:nvGrpSpPr>
          <p:cNvPr id="25" name="Group 24">
            <a:extLst>
              <a:ext uri="{FF2B5EF4-FFF2-40B4-BE49-F238E27FC236}">
                <a16:creationId xmlns:a16="http://schemas.microsoft.com/office/drawing/2014/main" id="{9494E066-0146-46E9-BAF1-C33240ABA29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2700000">
            <a:off x="10127693" y="4178240"/>
            <a:ext cx="633413" cy="1862138"/>
            <a:chOff x="5959192" y="333389"/>
            <a:chExt cx="633413" cy="1862138"/>
          </a:xfrm>
        </p:grpSpPr>
        <p:grpSp>
          <p:nvGrpSpPr>
            <p:cNvPr id="26" name="Group 25">
              <a:extLst>
                <a:ext uri="{FF2B5EF4-FFF2-40B4-BE49-F238E27FC236}">
                  <a16:creationId xmlns:a16="http://schemas.microsoft.com/office/drawing/2014/main" id="{B02BD80B-C499-4DAC-9580-575B04F8658F}"/>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959192" y="333389"/>
              <a:ext cx="633413" cy="1419225"/>
              <a:chOff x="5959192" y="333389"/>
              <a:chExt cx="633413" cy="1419225"/>
            </a:xfrm>
          </p:grpSpPr>
          <p:sp>
            <p:nvSpPr>
              <p:cNvPr id="28" name="Freeform 68">
                <a:extLst>
                  <a:ext uri="{FF2B5EF4-FFF2-40B4-BE49-F238E27FC236}">
                    <a16:creationId xmlns:a16="http://schemas.microsoft.com/office/drawing/2014/main" id="{CCF069F3-858C-4C67-90C2-46017C3D4CE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59192" y="333389"/>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69">
                <a:extLst>
                  <a:ext uri="{FF2B5EF4-FFF2-40B4-BE49-F238E27FC236}">
                    <a16:creationId xmlns:a16="http://schemas.microsoft.com/office/drawing/2014/main" id="{8A1FFA52-DFA8-4A81-8A85-50BE13257F5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78280" y="333389"/>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grpSp>
        <p:sp>
          <p:nvSpPr>
            <p:cNvPr id="27" name="Line 70">
              <a:extLst>
                <a:ext uri="{FF2B5EF4-FFF2-40B4-BE49-F238E27FC236}">
                  <a16:creationId xmlns:a16="http://schemas.microsoft.com/office/drawing/2014/main" id="{BAEDA471-60CB-4A0C-B9AD-B2B3C51EA2FD}"/>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6278280" y="333389"/>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useBgFill="1">
        <p:nvSpPr>
          <p:cNvPr id="31" name="Rectangle 30">
            <a:extLst>
              <a:ext uri="{FF2B5EF4-FFF2-40B4-BE49-F238E27FC236}">
                <a16:creationId xmlns:a16="http://schemas.microsoft.com/office/drawing/2014/main" id="{72C53508-B3F0-4B95-A7BB-3FB94033C4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9FAE308-3076-43DB-B834-DA0B0AE19AF9}"/>
              </a:ext>
            </a:extLst>
          </p:cNvPr>
          <p:cNvSpPr>
            <a:spLocks noGrp="1"/>
          </p:cNvSpPr>
          <p:nvPr>
            <p:ph type="title"/>
          </p:nvPr>
        </p:nvSpPr>
        <p:spPr>
          <a:xfrm>
            <a:off x="7143847" y="232860"/>
            <a:ext cx="4030553" cy="4921028"/>
          </a:xfrm>
        </p:spPr>
        <p:txBody>
          <a:bodyPr vert="horz" lIns="91440" tIns="45720" rIns="91440" bIns="45720" rtlCol="0" anchor="b" anchorCtr="0">
            <a:normAutofit fontScale="90000"/>
          </a:bodyPr>
          <a:lstStyle/>
          <a:p>
            <a:pPr>
              <a:lnSpc>
                <a:spcPct val="90000"/>
              </a:lnSpc>
            </a:pPr>
            <a:br>
              <a:rPr lang="en-US" sz="2600" b="1" dirty="0"/>
            </a:br>
            <a:br>
              <a:rPr lang="en-US" sz="2600" b="1" dirty="0"/>
            </a:br>
            <a:br>
              <a:rPr lang="en-US" sz="2600" b="1" dirty="0"/>
            </a:br>
            <a:br>
              <a:rPr lang="en-US" sz="2600" b="1" dirty="0"/>
            </a:br>
            <a:br>
              <a:rPr lang="en-US" sz="2600" b="1" dirty="0"/>
            </a:br>
            <a:br>
              <a:rPr lang="en-US" sz="2600" b="1" dirty="0"/>
            </a:br>
            <a:br>
              <a:rPr lang="en-US" sz="2600" b="1" dirty="0"/>
            </a:br>
            <a:r>
              <a:rPr lang="en-US" sz="2600" b="1" dirty="0"/>
              <a:t>                                                </a:t>
            </a:r>
            <a:br>
              <a:rPr lang="en-US" sz="6000" b="1" dirty="0"/>
            </a:br>
            <a:r>
              <a:rPr lang="en-US" sz="6000" b="1" dirty="0"/>
              <a:t>                         </a:t>
            </a:r>
            <a:r>
              <a:rPr lang="en-US" sz="6000" b="1" dirty="0">
                <a:latin typeface="Algerian" panose="04020705040A02060702" pitchFamily="82" charset="0"/>
              </a:rPr>
              <a:t>He / She</a:t>
            </a:r>
            <a:br>
              <a:rPr lang="en-US" sz="6000" b="1" dirty="0">
                <a:latin typeface="Algerian" panose="04020705040A02060702" pitchFamily="82" charset="0"/>
              </a:rPr>
            </a:br>
            <a:r>
              <a:rPr lang="en-US" sz="6000" b="1" dirty="0">
                <a:latin typeface="Algerian" panose="04020705040A02060702" pitchFamily="82" charset="0"/>
              </a:rPr>
              <a:t> was there</a:t>
            </a:r>
            <a:br>
              <a:rPr lang="en-US" sz="6000" b="1" dirty="0"/>
            </a:br>
            <a:endParaRPr lang="en-US" sz="6000" b="1" dirty="0"/>
          </a:p>
        </p:txBody>
      </p:sp>
      <p:pic>
        <p:nvPicPr>
          <p:cNvPr id="9" name="Content Placeholder 8" descr="Black and white lighted candle in dark background">
            <a:extLst>
              <a:ext uri="{FF2B5EF4-FFF2-40B4-BE49-F238E27FC236}">
                <a16:creationId xmlns:a16="http://schemas.microsoft.com/office/drawing/2014/main" id="{DCC7943D-8367-4FA4-F229-D03C90C3693F}"/>
              </a:ext>
            </a:extLst>
          </p:cNvPr>
          <p:cNvPicPr>
            <a:picLocks noChangeAspect="1"/>
          </p:cNvPicPr>
          <p:nvPr/>
        </p:nvPicPr>
        <p:blipFill>
          <a:blip r:embed="rId3"/>
          <a:srcRect r="35749" b="-2"/>
          <a:stretch/>
        </p:blipFill>
        <p:spPr>
          <a:xfrm>
            <a:off x="1663206" y="540033"/>
            <a:ext cx="2753987" cy="2754000"/>
          </a:xfrm>
          <a:prstGeom prst="rect">
            <a:avLst/>
          </a:prstGeom>
        </p:spPr>
      </p:pic>
      <p:cxnSp>
        <p:nvCxnSpPr>
          <p:cNvPr id="33" name="Straight Connector 32">
            <a:extLst>
              <a:ext uri="{FF2B5EF4-FFF2-40B4-BE49-F238E27FC236}">
                <a16:creationId xmlns:a16="http://schemas.microsoft.com/office/drawing/2014/main" id="{58EBA113-6605-4291-A31D-0BEA2EFFB5D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540000"/>
            <a:ext cx="0" cy="577800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grpSp>
        <p:nvGrpSpPr>
          <p:cNvPr id="35" name="Group 34">
            <a:extLst>
              <a:ext uri="{FF2B5EF4-FFF2-40B4-BE49-F238E27FC236}">
                <a16:creationId xmlns:a16="http://schemas.microsoft.com/office/drawing/2014/main" id="{7DC925D4-A222-4AF4-B410-4AFDEE4557B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8100000" flipH="1">
            <a:off x="6674373" y="402322"/>
            <a:ext cx="641183" cy="1069728"/>
            <a:chOff x="6484112" y="2967038"/>
            <a:chExt cx="641183" cy="1069728"/>
          </a:xfrm>
        </p:grpSpPr>
        <p:grpSp>
          <p:nvGrpSpPr>
            <p:cNvPr id="36" name="Group 35">
              <a:extLst>
                <a:ext uri="{FF2B5EF4-FFF2-40B4-BE49-F238E27FC236}">
                  <a16:creationId xmlns:a16="http://schemas.microsoft.com/office/drawing/2014/main" id="{0DBBB94E-15E5-42D1-A617-70B91FC06DD1}"/>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6808136" y="2967038"/>
              <a:ext cx="317159" cy="932400"/>
              <a:chOff x="6808136" y="2967038"/>
              <a:chExt cx="317159" cy="932400"/>
            </a:xfrm>
          </p:grpSpPr>
          <p:sp>
            <p:nvSpPr>
              <p:cNvPr id="41" name="Freeform 68">
                <a:extLst>
                  <a:ext uri="{FF2B5EF4-FFF2-40B4-BE49-F238E27FC236}">
                    <a16:creationId xmlns:a16="http://schemas.microsoft.com/office/drawing/2014/main" id="{2C81B35A-4CE9-4440-B050-12A299FA65C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808136" y="2967038"/>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42" name="Freeform 69">
                <a:extLst>
                  <a:ext uri="{FF2B5EF4-FFF2-40B4-BE49-F238E27FC236}">
                    <a16:creationId xmlns:a16="http://schemas.microsoft.com/office/drawing/2014/main" id="{A0D17983-4044-441A-ADBD-E035D9AE7E8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967908" y="2967038"/>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43" name="Line 70">
                <a:extLst>
                  <a:ext uri="{FF2B5EF4-FFF2-40B4-BE49-F238E27FC236}">
                    <a16:creationId xmlns:a16="http://schemas.microsoft.com/office/drawing/2014/main" id="{19F1FD06-FDAD-4A4F-BFA2-40C00615ED52}"/>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6967908" y="2967038"/>
                <a:ext cx="0" cy="9324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37" name="Group 36">
              <a:extLst>
                <a:ext uri="{FF2B5EF4-FFF2-40B4-BE49-F238E27FC236}">
                  <a16:creationId xmlns:a16="http://schemas.microsoft.com/office/drawing/2014/main" id="{7EFDE4C0-4728-4BFA-AB30-F128558D0430}"/>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18900000" flipH="1">
              <a:off x="6484112" y="3104366"/>
              <a:ext cx="317159" cy="932400"/>
              <a:chOff x="6808136" y="2967038"/>
              <a:chExt cx="317159" cy="932400"/>
            </a:xfrm>
          </p:grpSpPr>
          <p:sp>
            <p:nvSpPr>
              <p:cNvPr id="38" name="Freeform 68">
                <a:extLst>
                  <a:ext uri="{FF2B5EF4-FFF2-40B4-BE49-F238E27FC236}">
                    <a16:creationId xmlns:a16="http://schemas.microsoft.com/office/drawing/2014/main" id="{1D506130-A061-4892-B4AB-FC514FF04AA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808136" y="2967038"/>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69">
                <a:extLst>
                  <a:ext uri="{FF2B5EF4-FFF2-40B4-BE49-F238E27FC236}">
                    <a16:creationId xmlns:a16="http://schemas.microsoft.com/office/drawing/2014/main" id="{49AD3E33-5B3A-488D-9055-A66F489647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967908" y="2967038"/>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40" name="Line 70">
                <a:extLst>
                  <a:ext uri="{FF2B5EF4-FFF2-40B4-BE49-F238E27FC236}">
                    <a16:creationId xmlns:a16="http://schemas.microsoft.com/office/drawing/2014/main" id="{A5CE7C61-384B-4565-8779-29E91BEF4C57}"/>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6967908" y="2967038"/>
                <a:ext cx="0" cy="9324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pic>
        <p:nvPicPr>
          <p:cNvPr id="11" name="Content Placeholder 10" descr="White roses on cream background">
            <a:extLst>
              <a:ext uri="{FF2B5EF4-FFF2-40B4-BE49-F238E27FC236}">
                <a16:creationId xmlns:a16="http://schemas.microsoft.com/office/drawing/2014/main" id="{2139B442-1597-8EB9-E50C-CD48F479B2E7}"/>
              </a:ext>
            </a:extLst>
          </p:cNvPr>
          <p:cNvPicPr>
            <a:picLocks noGrp="1" noChangeAspect="1"/>
          </p:cNvPicPr>
          <p:nvPr>
            <p:ph sz="quarter" idx="15"/>
          </p:nvPr>
        </p:nvPicPr>
        <p:blipFill>
          <a:blip r:embed="rId4"/>
          <a:stretch>
            <a:fillRect/>
          </a:stretch>
        </p:blipFill>
        <p:spPr>
          <a:xfrm>
            <a:off x="1618825" y="4335872"/>
            <a:ext cx="4319885" cy="2483934"/>
          </a:xfrm>
          <a:prstGeom prst="rect">
            <a:avLst/>
          </a:prstGeom>
        </p:spPr>
      </p:pic>
      <p:grpSp>
        <p:nvGrpSpPr>
          <p:cNvPr id="45" name="Group 44">
            <a:extLst>
              <a:ext uri="{FF2B5EF4-FFF2-40B4-BE49-F238E27FC236}">
                <a16:creationId xmlns:a16="http://schemas.microsoft.com/office/drawing/2014/main" id="{5EE5DB50-1341-4A9E-A206-967EBBDE449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8900000" flipH="1">
            <a:off x="11020476" y="5368081"/>
            <a:ext cx="641183" cy="1069728"/>
            <a:chOff x="6484112" y="2967038"/>
            <a:chExt cx="641183" cy="1069728"/>
          </a:xfrm>
        </p:grpSpPr>
        <p:grpSp>
          <p:nvGrpSpPr>
            <p:cNvPr id="46" name="Group 45">
              <a:extLst>
                <a:ext uri="{FF2B5EF4-FFF2-40B4-BE49-F238E27FC236}">
                  <a16:creationId xmlns:a16="http://schemas.microsoft.com/office/drawing/2014/main" id="{19A84626-F20C-4555-AFAF-1A2B70D3D9C6}"/>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6808136" y="2967038"/>
              <a:ext cx="317159" cy="932400"/>
              <a:chOff x="6808136" y="2967038"/>
              <a:chExt cx="317159" cy="932400"/>
            </a:xfrm>
          </p:grpSpPr>
          <p:sp>
            <p:nvSpPr>
              <p:cNvPr id="51" name="Freeform 68">
                <a:extLst>
                  <a:ext uri="{FF2B5EF4-FFF2-40B4-BE49-F238E27FC236}">
                    <a16:creationId xmlns:a16="http://schemas.microsoft.com/office/drawing/2014/main" id="{561A2DEB-32E0-497B-AFF5-12455326DCA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808136" y="2967038"/>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52" name="Freeform 69">
                <a:extLst>
                  <a:ext uri="{FF2B5EF4-FFF2-40B4-BE49-F238E27FC236}">
                    <a16:creationId xmlns:a16="http://schemas.microsoft.com/office/drawing/2014/main" id="{F74C0FA4-7280-478C-9F0A-5C44367405D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967908" y="2967038"/>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53" name="Line 70">
                <a:extLst>
                  <a:ext uri="{FF2B5EF4-FFF2-40B4-BE49-F238E27FC236}">
                    <a16:creationId xmlns:a16="http://schemas.microsoft.com/office/drawing/2014/main" id="{6055EE13-719B-42CB-B390-656E3D7ED4B1}"/>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6967908" y="2967038"/>
                <a:ext cx="0" cy="9324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47" name="Group 46">
              <a:extLst>
                <a:ext uri="{FF2B5EF4-FFF2-40B4-BE49-F238E27FC236}">
                  <a16:creationId xmlns:a16="http://schemas.microsoft.com/office/drawing/2014/main" id="{0AFE4A8F-11DC-406B-81CA-1EFF5D00CE56}"/>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18900000" flipH="1">
              <a:off x="6484112" y="3104366"/>
              <a:ext cx="317159" cy="932400"/>
              <a:chOff x="6808136" y="2967038"/>
              <a:chExt cx="317159" cy="932400"/>
            </a:xfrm>
          </p:grpSpPr>
          <p:sp>
            <p:nvSpPr>
              <p:cNvPr id="48" name="Freeform 68">
                <a:extLst>
                  <a:ext uri="{FF2B5EF4-FFF2-40B4-BE49-F238E27FC236}">
                    <a16:creationId xmlns:a16="http://schemas.microsoft.com/office/drawing/2014/main" id="{1220809B-3187-4A4E-B1B4-931C71836CC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808136" y="2967038"/>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49" name="Freeform 69">
                <a:extLst>
                  <a:ext uri="{FF2B5EF4-FFF2-40B4-BE49-F238E27FC236}">
                    <a16:creationId xmlns:a16="http://schemas.microsoft.com/office/drawing/2014/main" id="{FA8BADC2-4522-4CCB-B068-9C3AC1F1EF3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967908" y="2967038"/>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50" name="Line 70">
                <a:extLst>
                  <a:ext uri="{FF2B5EF4-FFF2-40B4-BE49-F238E27FC236}">
                    <a16:creationId xmlns:a16="http://schemas.microsoft.com/office/drawing/2014/main" id="{8507DFE2-C18B-40C2-A945-EFDD0D8EC93A}"/>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6967908" y="2967038"/>
                <a:ext cx="0" cy="9324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spTree>
    <p:extLst>
      <p:ext uri="{BB962C8B-B14F-4D97-AF65-F5344CB8AC3E}">
        <p14:creationId xmlns:p14="http://schemas.microsoft.com/office/powerpoint/2010/main" val="31036836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7CC659-8E9F-0A5F-2A42-EAA0687D4885}"/>
              </a:ext>
            </a:extLst>
          </p:cNvPr>
          <p:cNvSpPr>
            <a:spLocks noGrp="1"/>
          </p:cNvSpPr>
          <p:nvPr>
            <p:ph type="title"/>
          </p:nvPr>
        </p:nvSpPr>
        <p:spPr/>
        <p:txBody>
          <a:bodyPr/>
          <a:lstStyle/>
          <a:p>
            <a:r>
              <a:rPr lang="en-US" sz="7200" b="1" dirty="0">
                <a:latin typeface="Boucherie Block" panose="020F0502020204030204" pitchFamily="2" charset="0"/>
              </a:rPr>
              <a:t>A Moment of Silence</a:t>
            </a:r>
          </a:p>
        </p:txBody>
      </p:sp>
    </p:spTree>
    <p:extLst>
      <p:ext uri="{BB962C8B-B14F-4D97-AF65-F5344CB8AC3E}">
        <p14:creationId xmlns:p14="http://schemas.microsoft.com/office/powerpoint/2010/main" val="187729855"/>
      </p:ext>
    </p:extLst>
  </p:cSld>
  <p:clrMapOvr>
    <a:masterClrMapping/>
  </p:clrMapOvr>
</p:sld>
</file>

<file path=ppt/theme/theme1.xml><?xml version="1.0" encoding="utf-8"?>
<a:theme xmlns:a="http://schemas.openxmlformats.org/drawingml/2006/main" name="FrostyVTI">
  <a:themeElements>
    <a:clrScheme name="Frosty">
      <a:dk1>
        <a:sysClr val="windowText" lastClr="000000"/>
      </a:dk1>
      <a:lt1>
        <a:sysClr val="window" lastClr="FFFFFF"/>
      </a:lt1>
      <a:dk2>
        <a:srgbClr val="0B2827"/>
      </a:dk2>
      <a:lt2>
        <a:srgbClr val="DAE3E3"/>
      </a:lt2>
      <a:accent1>
        <a:srgbClr val="767E37"/>
      </a:accent1>
      <a:accent2>
        <a:srgbClr val="B495C2"/>
      </a:accent2>
      <a:accent3>
        <a:srgbClr val="8FA3A3"/>
      </a:accent3>
      <a:accent4>
        <a:srgbClr val="CE7F01"/>
      </a:accent4>
      <a:accent5>
        <a:srgbClr val="D15A29"/>
      </a:accent5>
      <a:accent6>
        <a:srgbClr val="B88470"/>
      </a:accent6>
      <a:hlink>
        <a:srgbClr val="B57001"/>
      </a:hlink>
      <a:folHlink>
        <a:srgbClr val="996209"/>
      </a:folHlink>
    </a:clrScheme>
    <a:fontScheme name="Frosted Leaf">
      <a:majorFont>
        <a:latin typeface="Goudy Old Style"/>
        <a:ea typeface=""/>
        <a:cs typeface=""/>
      </a:majorFont>
      <a:minorFont>
        <a:latin typeface="Avenir Next LT Pro"/>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rostyVTI" id="{DD283BC3-E0B6-4E4B-91CF-F0F54D51BB21}" vid="{3EE220F7-F497-4893-BE1F-7BB1D607421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FEDA63D-DE73-4ED5-BDF0-D3D9FD35E1ED}">
  <ds:schemaRefs>
    <ds:schemaRef ds:uri="http://schemas.microsoft.com/sharepoint/v3/contenttype/forms"/>
  </ds:schemaRefs>
</ds:datastoreItem>
</file>

<file path=customXml/itemProps2.xml><?xml version="1.0" encoding="utf-8"?>
<ds:datastoreItem xmlns:ds="http://schemas.openxmlformats.org/officeDocument/2006/customXml" ds:itemID="{C8AE25C0-66E9-4E74-9814-75E5D2A6CABE}">
  <ds:schemaRefs>
    <ds:schemaRef ds:uri="http://purl.org/dc/terms/"/>
    <ds:schemaRef ds:uri="http://schemas.microsoft.com/office/infopath/2007/PartnerControls"/>
    <ds:schemaRef ds:uri="http://schemas.microsoft.com/sharepoint/v3"/>
    <ds:schemaRef ds:uri="http://schemas.openxmlformats.org/package/2006/metadata/core-properties"/>
    <ds:schemaRef ds:uri="16c05727-aa75-4e4a-9b5f-8a80a1165891"/>
    <ds:schemaRef ds:uri="http://purl.org/dc/dcmitype/"/>
    <ds:schemaRef ds:uri="http://www.w3.org/XML/1998/namespace"/>
    <ds:schemaRef ds:uri="230e9df3-be65-4c73-a93b-d1236ebd677e"/>
    <ds:schemaRef ds:uri="http://schemas.microsoft.com/office/2006/documentManagement/types"/>
    <ds:schemaRef ds:uri="71af3243-3dd4-4a8d-8c0d-dd76da1f02a5"/>
    <ds:schemaRef ds:uri="http://schemas.microsoft.com/office/2006/metadata/properties"/>
    <ds:schemaRef ds:uri="http://purl.org/dc/elements/1.1/"/>
  </ds:schemaRefs>
</ds:datastoreItem>
</file>

<file path=customXml/itemProps3.xml><?xml version="1.0" encoding="utf-8"?>
<ds:datastoreItem xmlns:ds="http://schemas.openxmlformats.org/officeDocument/2006/customXml" ds:itemID="{B8954E08-A2C8-44D4-BABF-5531D0DF1FA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{B870980C-A46D-4E7C-B2BF-E60D1FB8E726}tf11158769_win32</Template>
  <TotalTime>249</TotalTime>
  <Words>168</Words>
  <Application>Microsoft Office PowerPoint</Application>
  <PresentationFormat>Widescreen</PresentationFormat>
  <Paragraphs>7</Paragraphs>
  <Slides>4</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vt:i4>
      </vt:variant>
    </vt:vector>
  </HeadingPairs>
  <TitlesOfParts>
    <vt:vector size="12" baseType="lpstr">
      <vt:lpstr>Algerian</vt:lpstr>
      <vt:lpstr>Arial</vt:lpstr>
      <vt:lpstr>Avenir Next LT Pro</vt:lpstr>
      <vt:lpstr>Boucherie Block</vt:lpstr>
      <vt:lpstr>Calibri</vt:lpstr>
      <vt:lpstr>Goudy Old Style</vt:lpstr>
      <vt:lpstr>Wingdings</vt:lpstr>
      <vt:lpstr>FrostyVTI</vt:lpstr>
      <vt:lpstr>               Nightingale Tribute                                Nightingale Tribute  Linield Henry Bennett Patrina Best Pamela Burig Audrey Adrian Byrd Christine Allen Cox Joanne Elizabeth Coyle Barbara Jane Hurt Dangler Margaret Regan Dean Marilyn Goldwater Elizabeth Jean Holloway </vt:lpstr>
      <vt:lpstr>                Nightingale Tribute Diane Johnson Susan Louise Bayer Jordan Sharon Layman          Sonia Argentina Quintero Patrice Robins Cindy Sargent Lisa Ann Sauter Margaret Rose Tesner Margaret Woodland </vt:lpstr>
      <vt:lpstr>                                                                                 He / She  was there </vt:lpstr>
      <vt:lpstr>A Moment of Silence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barbara biedrzycki</dc:creator>
  <cp:lastModifiedBy>barbara biedrzycki</cp:lastModifiedBy>
  <cp:revision>3</cp:revision>
  <cp:lastPrinted>2024-09-25T10:27:42Z</cp:lastPrinted>
  <dcterms:created xsi:type="dcterms:W3CDTF">2024-09-25T06:35:18Z</dcterms:created>
  <dcterms:modified xsi:type="dcterms:W3CDTF">2024-09-25T10:44:54Z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